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9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Oswald Medium"/>
      <p:regular r:id="rId26"/>
      <p:bold r:id="rId27"/>
    </p:embeddedFont>
    <p:embeddedFont>
      <p:font typeface="Roboto Thin"/>
      <p:regular r:id="rId28"/>
      <p:bold r:id="rId29"/>
      <p:italic r:id="rId30"/>
      <p:boldItalic r:id="rId31"/>
    </p:embeddedFont>
    <p:embeddedFont>
      <p:font typeface="Roboto"/>
      <p:regular r:id="rId32"/>
      <p:bold r:id="rId33"/>
      <p:italic r:id="rId34"/>
      <p:boldItalic r:id="rId35"/>
    </p:embeddedFont>
    <p:embeddedFont>
      <p:font typeface="Roboto Medium"/>
      <p:regular r:id="rId36"/>
      <p:bold r:id="rId37"/>
      <p:italic r:id="rId38"/>
      <p:boldItalic r:id="rId39"/>
    </p:embeddedFont>
    <p:embeddedFont>
      <p:font typeface="Caveat"/>
      <p:regular r:id="rId40"/>
      <p:bold r:id="rId41"/>
    </p:embeddedFont>
    <p:embeddedFont>
      <p:font typeface="Oswald Light"/>
      <p:regular r:id="rId42"/>
      <p:bold r:id="rId43"/>
    </p:embeddedFont>
    <p:embeddedFont>
      <p:font typeface="Roboto Light"/>
      <p:regular r:id="rId44"/>
      <p:bold r:id="rId45"/>
      <p:italic r:id="rId46"/>
      <p:boldItalic r:id="rId47"/>
    </p:embeddedFont>
    <p:embeddedFont>
      <p:font typeface="Inconsolata Medium"/>
      <p:regular r:id="rId48"/>
      <p:bold r:id="rId49"/>
    </p:embeddedFont>
    <p:embeddedFont>
      <p:font typeface="Oswal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C2968C-CE9F-4148-B9CA-23875B1F1B3F}">
  <a:tblStyle styleId="{20C2968C-CE9F-4148-B9CA-23875B1F1B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veat-regular.fntdata"/><Relationship Id="rId42" Type="http://schemas.openxmlformats.org/officeDocument/2006/relationships/font" Target="fonts/OswaldLight-regular.fntdata"/><Relationship Id="rId41" Type="http://schemas.openxmlformats.org/officeDocument/2006/relationships/font" Target="fonts/Caveat-bold.fntdata"/><Relationship Id="rId44" Type="http://schemas.openxmlformats.org/officeDocument/2006/relationships/font" Target="fonts/RobotoLight-regular.fntdata"/><Relationship Id="rId43" Type="http://schemas.openxmlformats.org/officeDocument/2006/relationships/font" Target="fonts/OswaldLight-bold.fntdata"/><Relationship Id="rId46" Type="http://schemas.openxmlformats.org/officeDocument/2006/relationships/font" Target="fonts/RobotoLight-italic.fntdata"/><Relationship Id="rId45" Type="http://schemas.openxmlformats.org/officeDocument/2006/relationships/font" Target="fonts/RobotoLight-bold.fntdata"/><Relationship Id="rId48" Type="http://schemas.openxmlformats.org/officeDocument/2006/relationships/font" Target="fonts/InconsolataMedium-regular.fntdata"/><Relationship Id="rId47" Type="http://schemas.openxmlformats.org/officeDocument/2006/relationships/font" Target="fonts/RobotoLight-boldItalic.fntdata"/><Relationship Id="rId49" Type="http://schemas.openxmlformats.org/officeDocument/2006/relationships/font" Target="fonts/InconsolataMedium-bold.fntdata"/><Relationship Id="rId31" Type="http://schemas.openxmlformats.org/officeDocument/2006/relationships/font" Target="fonts/RobotoThin-boldItalic.fntdata"/><Relationship Id="rId30" Type="http://schemas.openxmlformats.org/officeDocument/2006/relationships/font" Target="fonts/RobotoThin-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OswaldMedium-regular.fntdata"/><Relationship Id="rId25" Type="http://schemas.openxmlformats.org/officeDocument/2006/relationships/slide" Target="slides/slide19.xml"/><Relationship Id="rId28" Type="http://schemas.openxmlformats.org/officeDocument/2006/relationships/font" Target="fonts/RobotoThin-regular.fntdata"/><Relationship Id="rId27" Type="http://schemas.openxmlformats.org/officeDocument/2006/relationships/font" Target="fonts/OswaldMedium-bold.fntdata"/><Relationship Id="rId29" Type="http://schemas.openxmlformats.org/officeDocument/2006/relationships/font" Target="fonts/RobotoThin-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51" Type="http://schemas.openxmlformats.org/officeDocument/2006/relationships/font" Target="fonts/Oswald-bold.fntdata"/><Relationship Id="rId50" Type="http://schemas.openxmlformats.org/officeDocument/2006/relationships/font" Target="fonts/Oswa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30d02e5a4d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130d02e5a4d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30d02e5a4d_0_4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130d02e5a4d_0_4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2.1 Students Do: Xception (20 min)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30d02e5a4d_0_4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30d02e5a4d_0_4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30d02e5a4d_0_4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30d02e5a4d_0_4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2.2 Review: Xception (0:10)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30d02e5a4d_0_4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130d02e5a4d_0_4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130d02e5a4d_0_4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130d02e5a4d_0_4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30d02e5a4d_0_4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130d02e5a4d_0_4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3.1 Students Do: Project Work (90 min)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30d02e5a4d_0_5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130d02e5a4d_0_5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130d02e5a4d_0_70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shutterstock_81648802</a:t>
            </a:r>
            <a:endParaRPr/>
          </a:p>
        </p:txBody>
      </p:sp>
      <p:sp>
        <p:nvSpPr>
          <p:cNvPr id="1519" name="Google Shape;1519;g130d02e5a4d_0_7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30d02e5a4d_0_7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30d02e5a4d_0_7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30d02e5a4d_0_4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130d02e5a4d_0_4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30d02e5a4d_0_2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30d02e5a4d_0_2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30d02e5a4d_0_4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130d02e5a4d_0_4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1.1 Partners Do: Explore CNN (15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30d02e5a4d_0_4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30d02e5a4d_0_4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30d02e5a4d_0_4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30d02e5a4d_0_4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1.2 Instructor Do: Review Explore CNN (15 min)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30d02e5a4d_0_4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30d02e5a4d_0_4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30d02e5a4d_0_4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30d02e5a4d_0_4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30d02e5a4d_0_4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130d02e5a4d_0_4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F"/>
                </a:solidFill>
                <a:highlight>
                  <a:srgbClr val="FFFFFF"/>
                </a:highlight>
              </a:rPr>
              <a:t>📣</a:t>
            </a:r>
            <a:r>
              <a:rPr lang="en" sz="1200">
                <a:solidFill>
                  <a:srgbClr val="24292F"/>
                </a:solidFill>
                <a:highlight>
                  <a:srgbClr val="FFFFFF"/>
                </a:highlight>
              </a:rPr>
              <a:t> 1.3 Instructor Do: Pretrained Models (15 min)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130d02e5a4d_0_4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130d02e5a4d_0_4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3.png"/><Relationship Id="rId11" Type="http://schemas.openxmlformats.org/officeDocument/2006/relationships/image" Target="../media/image42.png"/><Relationship Id="rId10" Type="http://schemas.openxmlformats.org/officeDocument/2006/relationships/image" Target="../media/image18.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 Id="rId4" Type="http://schemas.openxmlformats.org/officeDocument/2006/relationships/image" Target="../media/image7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5.png"/><Relationship Id="rId4" Type="http://schemas.openxmlformats.org/officeDocument/2006/relationships/image" Target="../media/image5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7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9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78.png"/><Relationship Id="rId4" Type="http://schemas.openxmlformats.org/officeDocument/2006/relationships/image" Target="../media/image89.png"/><Relationship Id="rId5" Type="http://schemas.openxmlformats.org/officeDocument/2006/relationships/image" Target="../media/image7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84.png"/><Relationship Id="rId4" Type="http://schemas.openxmlformats.org/officeDocument/2006/relationships/image" Target="../media/image7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7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5.png"/><Relationship Id="rId4" Type="http://schemas.openxmlformats.org/officeDocument/2006/relationships/image" Target="../media/image8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94.png"/><Relationship Id="rId4" Type="http://schemas.openxmlformats.org/officeDocument/2006/relationships/image" Target="../media/image9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02.png"/><Relationship Id="rId4" Type="http://schemas.openxmlformats.org/officeDocument/2006/relationships/image" Target="../media/image10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01.png"/><Relationship Id="rId4" Type="http://schemas.openxmlformats.org/officeDocument/2006/relationships/image" Target="../media/image10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0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4.png"/><Relationship Id="rId4" Type="http://schemas.openxmlformats.org/officeDocument/2006/relationships/image" Target="../media/image3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{20C2968C-CE9F-4148-B9CA-23875B1F1B3F}</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{20C2968C-CE9F-4148-B9CA-23875B1F1B3F}</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92575"/>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 Boot Camp</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675"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675"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675"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17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175"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175"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550" y="137882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550" y="22311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550" y="3073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550" y="39189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395" y="139685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25" name="Google Shape;725;p48"/>
          <p:cNvGrpSpPr/>
          <p:nvPr/>
        </p:nvGrpSpPr>
        <p:grpSpPr>
          <a:xfrm>
            <a:off x="453408" y="2249150"/>
            <a:ext cx="743726" cy="530949"/>
            <a:chOff x="453233" y="2276300"/>
            <a:chExt cx="743726" cy="530949"/>
          </a:xfrm>
        </p:grpSpPr>
        <p:sp>
          <p:nvSpPr>
            <p:cNvPr id="726" name="Google Shape;726;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7" name="Google Shape;727;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8" name="Google Shape;728;p48"/>
          <p:cNvSpPr/>
          <p:nvPr/>
        </p:nvSpPr>
        <p:spPr>
          <a:xfrm>
            <a:off x="1352725" y="13516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1" name="Google Shape;73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2" name="Google Shape;73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3" name="Google Shape;73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4" name="Google Shape;734;p48"/>
          <p:cNvSpPr/>
          <p:nvPr/>
        </p:nvSpPr>
        <p:spPr>
          <a:xfrm>
            <a:off x="1352725" y="220398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1352725" y="30467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8"/>
          <p:cNvGrpSpPr/>
          <p:nvPr/>
        </p:nvGrpSpPr>
        <p:grpSpPr>
          <a:xfrm>
            <a:off x="453408" y="3101438"/>
            <a:ext cx="743726" cy="530949"/>
            <a:chOff x="453233" y="3128588"/>
            <a:chExt cx="743726" cy="530949"/>
          </a:xfrm>
        </p:grpSpPr>
        <p:sp>
          <p:nvSpPr>
            <p:cNvPr id="737" name="Google Shape;737;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8" name="Google Shape;738;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39" name="Google Shape;739;p48"/>
          <p:cNvSpPr txBox="1"/>
          <p:nvPr>
            <p:ph idx="2" type="subTitle"/>
          </p:nvPr>
        </p:nvSpPr>
        <p:spPr>
          <a:xfrm>
            <a:off x="175" y="13732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3"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8"/>
          <p:cNvSpPr txBox="1"/>
          <p:nvPr>
            <p:ph idx="4"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743" name="Shape 743"/>
        <p:cNvGrpSpPr/>
        <p:nvPr/>
      </p:nvGrpSpPr>
      <p:grpSpPr>
        <a:xfrm>
          <a:off x="0" y="0"/>
          <a:ext cx="0" cy="0"/>
          <a:chOff x="0" y="0"/>
          <a:chExt cx="0" cy="0"/>
        </a:xfrm>
      </p:grpSpPr>
      <p:sp>
        <p:nvSpPr>
          <p:cNvPr id="744" name="Google Shape;744;p49"/>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6" name="Google Shape;74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7" name="Google Shape;74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8" name="Google Shape;74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9" name="Google Shape;74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0" name="Google Shape;750;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9"/>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9"/>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9" name="Google Shape;759;p49"/>
          <p:cNvGrpSpPr/>
          <p:nvPr/>
        </p:nvGrpSpPr>
        <p:grpSpPr>
          <a:xfrm>
            <a:off x="450683" y="1358000"/>
            <a:ext cx="743726" cy="530949"/>
            <a:chOff x="450683" y="1358000"/>
            <a:chExt cx="743726" cy="530949"/>
          </a:xfrm>
        </p:grpSpPr>
        <p:sp>
          <p:nvSpPr>
            <p:cNvPr id="760" name="Google Shape;760;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1" name="Google Shape;761;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62" name="Google Shape;762;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3" name="Google Shape;763;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4" name="Google Shape;764;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5" name="Google Shape;765;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6" name="Google Shape;766;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7" name="Google Shape;767;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8" name="Google Shape;768;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9" name="Google Shape;769;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70" name="Google Shape;770;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71" name="Shape 771"/>
        <p:cNvGrpSpPr/>
        <p:nvPr/>
      </p:nvGrpSpPr>
      <p:grpSpPr>
        <a:xfrm>
          <a:off x="0" y="0"/>
          <a:ext cx="0" cy="0"/>
          <a:chOff x="0" y="0"/>
          <a:chExt cx="0" cy="0"/>
        </a:xfrm>
      </p:grpSpPr>
      <p:sp>
        <p:nvSpPr>
          <p:cNvPr id="772" name="Google Shape;772;p50"/>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4" name="Google Shape;77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5" name="Google Shape;77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7" name="Google Shape;777;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8" name="Google Shape;778;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0"/>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1352550" y="3385575"/>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0"/>
          <p:cNvSpPr/>
          <p:nvPr/>
        </p:nvSpPr>
        <p:spPr>
          <a:xfrm>
            <a:off x="1364850" y="407830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788" name="Google Shape;788;p50"/>
          <p:cNvGrpSpPr/>
          <p:nvPr/>
        </p:nvGrpSpPr>
        <p:grpSpPr>
          <a:xfrm>
            <a:off x="453220" y="1347800"/>
            <a:ext cx="743726" cy="530949"/>
            <a:chOff x="453220" y="1347800"/>
            <a:chExt cx="743726" cy="530949"/>
          </a:xfrm>
        </p:grpSpPr>
        <p:sp>
          <p:nvSpPr>
            <p:cNvPr id="789" name="Google Shape;789;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0" name="Google Shape;790;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1" name="Google Shape;791;p50"/>
          <p:cNvGrpSpPr/>
          <p:nvPr/>
        </p:nvGrpSpPr>
        <p:grpSpPr>
          <a:xfrm>
            <a:off x="453233" y="2758813"/>
            <a:ext cx="743726" cy="530949"/>
            <a:chOff x="453233" y="2200100"/>
            <a:chExt cx="743726" cy="530949"/>
          </a:xfrm>
        </p:grpSpPr>
        <p:sp>
          <p:nvSpPr>
            <p:cNvPr id="792" name="Google Shape;792;p50"/>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3" name="Google Shape;793;p50"/>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4" name="Google Shape;794;p50"/>
          <p:cNvGrpSpPr/>
          <p:nvPr/>
        </p:nvGrpSpPr>
        <p:grpSpPr>
          <a:xfrm>
            <a:off x="453233" y="3442525"/>
            <a:ext cx="743726" cy="530949"/>
            <a:chOff x="453233" y="3052388"/>
            <a:chExt cx="743726" cy="530949"/>
          </a:xfrm>
        </p:grpSpPr>
        <p:sp>
          <p:nvSpPr>
            <p:cNvPr id="795" name="Google Shape;795;p50"/>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6" name="Google Shape;796;p50"/>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7" name="Google Shape;797;p50"/>
          <p:cNvGrpSpPr/>
          <p:nvPr/>
        </p:nvGrpSpPr>
        <p:grpSpPr>
          <a:xfrm>
            <a:off x="453233" y="4126238"/>
            <a:ext cx="743726" cy="530949"/>
            <a:chOff x="453233" y="3876000"/>
            <a:chExt cx="743726" cy="530949"/>
          </a:xfrm>
        </p:grpSpPr>
        <p:sp>
          <p:nvSpPr>
            <p:cNvPr id="798" name="Google Shape;798;p50"/>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9" name="Google Shape;799;p50"/>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0" name="Google Shape;800;p50"/>
          <p:cNvGrpSpPr/>
          <p:nvPr/>
        </p:nvGrpSpPr>
        <p:grpSpPr>
          <a:xfrm>
            <a:off x="453220" y="2042925"/>
            <a:ext cx="743726" cy="530949"/>
            <a:chOff x="453220" y="1347800"/>
            <a:chExt cx="743726" cy="530949"/>
          </a:xfrm>
        </p:grpSpPr>
        <p:sp>
          <p:nvSpPr>
            <p:cNvPr id="801" name="Google Shape;801;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2" name="Google Shape;802;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03" name="Shape 803"/>
        <p:cNvGrpSpPr/>
        <p:nvPr/>
      </p:nvGrpSpPr>
      <p:grpSpPr>
        <a:xfrm>
          <a:off x="0" y="0"/>
          <a:ext cx="0" cy="0"/>
          <a:chOff x="0" y="0"/>
          <a:chExt cx="0" cy="0"/>
        </a:xfrm>
      </p:grpSpPr>
      <p:sp>
        <p:nvSpPr>
          <p:cNvPr id="804" name="Google Shape;804;p51"/>
          <p:cNvSpPr/>
          <p:nvPr/>
        </p:nvSpPr>
        <p:spPr>
          <a:xfrm>
            <a:off x="1362456" y="1300238"/>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6" name="Google Shape;806;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p:nvPr/>
        </p:nvSpPr>
        <p:spPr>
          <a:xfrm>
            <a:off x="1352550" y="2002536"/>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1352550" y="2692850"/>
            <a:ext cx="7517100" cy="621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6" name="Google Shape;816;p5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7" name="Google Shape;817;p5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8" name="Google Shape;818;p5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9" name="Google Shape;819;p5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20" name="Google Shape;820;p5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21" name="Google Shape;82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22" name="Shape 822"/>
        <p:cNvGrpSpPr/>
        <p:nvPr/>
      </p:nvGrpSpPr>
      <p:grpSpPr>
        <a:xfrm>
          <a:off x="0" y="0"/>
          <a:ext cx="0" cy="0"/>
          <a:chOff x="0" y="0"/>
          <a:chExt cx="0" cy="0"/>
        </a:xfrm>
      </p:grpSpPr>
      <p:sp>
        <p:nvSpPr>
          <p:cNvPr id="823" name="Google Shape;823;p52"/>
          <p:cNvSpPr/>
          <p:nvPr/>
        </p:nvSpPr>
        <p:spPr>
          <a:xfrm>
            <a:off x="1141275" y="123782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4" name="Google Shape;824;p5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25" name="Google Shape;825;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26" name="Google Shape;82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7" name="Google Shape;827;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28" name="Google Shape;828;p52"/>
          <p:cNvSpPr/>
          <p:nvPr/>
        </p:nvSpPr>
        <p:spPr>
          <a:xfrm>
            <a:off x="1141350" y="182890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1141350" y="24199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1141350" y="30110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1141275" y="3602150"/>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p:nvPr/>
        </p:nvSpPr>
        <p:spPr>
          <a:xfrm>
            <a:off x="1141350" y="4193275"/>
            <a:ext cx="7728300" cy="486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4" name="Google Shape;83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5" name="Google Shape;835;p52"/>
          <p:cNvGrpSpPr/>
          <p:nvPr/>
        </p:nvGrpSpPr>
        <p:grpSpPr>
          <a:xfrm>
            <a:off x="429795" y="1274754"/>
            <a:ext cx="577822" cy="412443"/>
            <a:chOff x="453224" y="1424000"/>
            <a:chExt cx="510985" cy="364800"/>
          </a:xfrm>
        </p:grpSpPr>
        <p:sp>
          <p:nvSpPr>
            <p:cNvPr id="836" name="Google Shape;836;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7" name="Google Shape;837;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38" name="Google Shape;838;p52"/>
          <p:cNvGrpSpPr/>
          <p:nvPr/>
        </p:nvGrpSpPr>
        <p:grpSpPr>
          <a:xfrm>
            <a:off x="429795" y="1865844"/>
            <a:ext cx="577822" cy="412443"/>
            <a:chOff x="453224" y="1424000"/>
            <a:chExt cx="510985" cy="364800"/>
          </a:xfrm>
        </p:grpSpPr>
        <p:sp>
          <p:nvSpPr>
            <p:cNvPr id="839" name="Google Shape;839;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0" name="Google Shape;840;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1" name="Google Shape;841;p52"/>
          <p:cNvGrpSpPr/>
          <p:nvPr/>
        </p:nvGrpSpPr>
        <p:grpSpPr>
          <a:xfrm>
            <a:off x="429795" y="2456934"/>
            <a:ext cx="577822" cy="412443"/>
            <a:chOff x="453224" y="1424000"/>
            <a:chExt cx="510985" cy="364800"/>
          </a:xfrm>
        </p:grpSpPr>
        <p:sp>
          <p:nvSpPr>
            <p:cNvPr id="842" name="Google Shape;842;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3" name="Google Shape;843;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4" name="Google Shape;844;p52"/>
          <p:cNvGrpSpPr/>
          <p:nvPr/>
        </p:nvGrpSpPr>
        <p:grpSpPr>
          <a:xfrm>
            <a:off x="429795" y="3048024"/>
            <a:ext cx="577822" cy="412443"/>
            <a:chOff x="453224" y="1424000"/>
            <a:chExt cx="510985" cy="364800"/>
          </a:xfrm>
        </p:grpSpPr>
        <p:sp>
          <p:nvSpPr>
            <p:cNvPr id="845" name="Google Shape;845;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6" name="Google Shape;846;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7" name="Google Shape;847;p52"/>
          <p:cNvGrpSpPr/>
          <p:nvPr/>
        </p:nvGrpSpPr>
        <p:grpSpPr>
          <a:xfrm>
            <a:off x="429795" y="3639114"/>
            <a:ext cx="577822" cy="412443"/>
            <a:chOff x="453224" y="1424000"/>
            <a:chExt cx="510985" cy="364800"/>
          </a:xfrm>
        </p:grpSpPr>
        <p:sp>
          <p:nvSpPr>
            <p:cNvPr id="848" name="Google Shape;848;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9" name="Google Shape;849;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0" name="Google Shape;850;p52"/>
          <p:cNvGrpSpPr/>
          <p:nvPr/>
        </p:nvGrpSpPr>
        <p:grpSpPr>
          <a:xfrm>
            <a:off x="429795" y="4230204"/>
            <a:ext cx="577822" cy="412443"/>
            <a:chOff x="453224" y="1424000"/>
            <a:chExt cx="510985" cy="364800"/>
          </a:xfrm>
        </p:grpSpPr>
        <p:sp>
          <p:nvSpPr>
            <p:cNvPr id="851" name="Google Shape;851;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3" name="Google Shape;853;p5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60" name="Shape 860"/>
        <p:cNvGrpSpPr/>
        <p:nvPr/>
      </p:nvGrpSpPr>
      <p:grpSpPr>
        <a:xfrm>
          <a:off x="0" y="0"/>
          <a:ext cx="0" cy="0"/>
          <a:chOff x="0" y="0"/>
          <a:chExt cx="0" cy="0"/>
        </a:xfrm>
      </p:grpSpPr>
      <p:cxnSp>
        <p:nvCxnSpPr>
          <p:cNvPr id="861" name="Google Shape;861;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62" name="Google Shape;862;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63" name="Google Shape;863;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4" name="Google Shape;864;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65" name="Google Shape;86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6" name="Google Shape;86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3"/>
          <p:cNvSpPr/>
          <p:nvPr/>
        </p:nvSpPr>
        <p:spPr>
          <a:xfrm>
            <a:off x="1045025" y="431966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53"/>
          <p:cNvGrpSpPr/>
          <p:nvPr/>
        </p:nvGrpSpPr>
        <p:grpSpPr>
          <a:xfrm>
            <a:off x="445468" y="4367943"/>
            <a:ext cx="491946" cy="359019"/>
            <a:chOff x="463425" y="1453125"/>
            <a:chExt cx="735125" cy="513838"/>
          </a:xfrm>
        </p:grpSpPr>
        <p:sp>
          <p:nvSpPr>
            <p:cNvPr id="869" name="Google Shape;86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0" name="Google Shape;87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1" name="Google Shape;871;p5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3"/>
          <p:cNvSpPr/>
          <p:nvPr/>
        </p:nvSpPr>
        <p:spPr>
          <a:xfrm>
            <a:off x="1045025" y="3783948"/>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53"/>
          <p:cNvGrpSpPr/>
          <p:nvPr/>
        </p:nvGrpSpPr>
        <p:grpSpPr>
          <a:xfrm>
            <a:off x="445468" y="3832229"/>
            <a:ext cx="491946" cy="359019"/>
            <a:chOff x="463425" y="1453125"/>
            <a:chExt cx="735125" cy="513838"/>
          </a:xfrm>
        </p:grpSpPr>
        <p:sp>
          <p:nvSpPr>
            <p:cNvPr id="874" name="Google Shape;87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5" name="Google Shape;87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6" name="Google Shape;876;p5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3"/>
          <p:cNvSpPr/>
          <p:nvPr/>
        </p:nvSpPr>
        <p:spPr>
          <a:xfrm>
            <a:off x="1045025" y="3248233"/>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3"/>
          <p:cNvGrpSpPr/>
          <p:nvPr/>
        </p:nvGrpSpPr>
        <p:grpSpPr>
          <a:xfrm>
            <a:off x="445468" y="3296514"/>
            <a:ext cx="491946" cy="359019"/>
            <a:chOff x="463425" y="1453125"/>
            <a:chExt cx="735125" cy="513838"/>
          </a:xfrm>
        </p:grpSpPr>
        <p:sp>
          <p:nvSpPr>
            <p:cNvPr id="879" name="Google Shape;87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0" name="Google Shape;88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1" name="Google Shape;881;p5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p:nvPr/>
        </p:nvSpPr>
        <p:spPr>
          <a:xfrm>
            <a:off x="1045025" y="2712519"/>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53"/>
          <p:cNvGrpSpPr/>
          <p:nvPr/>
        </p:nvGrpSpPr>
        <p:grpSpPr>
          <a:xfrm>
            <a:off x="445468" y="2760799"/>
            <a:ext cx="491946" cy="359019"/>
            <a:chOff x="463425" y="1453125"/>
            <a:chExt cx="735125" cy="513838"/>
          </a:xfrm>
        </p:grpSpPr>
        <p:sp>
          <p:nvSpPr>
            <p:cNvPr id="884" name="Google Shape;88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5" name="Google Shape;88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6" name="Google Shape;886;p5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3"/>
          <p:cNvSpPr/>
          <p:nvPr/>
        </p:nvSpPr>
        <p:spPr>
          <a:xfrm>
            <a:off x="1045025" y="2176804"/>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53"/>
          <p:cNvGrpSpPr/>
          <p:nvPr/>
        </p:nvGrpSpPr>
        <p:grpSpPr>
          <a:xfrm>
            <a:off x="445468" y="2225085"/>
            <a:ext cx="491946" cy="359019"/>
            <a:chOff x="463425" y="1453125"/>
            <a:chExt cx="735125" cy="513838"/>
          </a:xfrm>
        </p:grpSpPr>
        <p:sp>
          <p:nvSpPr>
            <p:cNvPr id="889" name="Google Shape;88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0" name="Google Shape;89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1" name="Google Shape;891;p5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3"/>
          <p:cNvSpPr/>
          <p:nvPr/>
        </p:nvSpPr>
        <p:spPr>
          <a:xfrm>
            <a:off x="1045025" y="1641090"/>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3"/>
          <p:cNvGrpSpPr/>
          <p:nvPr/>
        </p:nvGrpSpPr>
        <p:grpSpPr>
          <a:xfrm>
            <a:off x="445468" y="1689370"/>
            <a:ext cx="491946" cy="359019"/>
            <a:chOff x="463425" y="1453125"/>
            <a:chExt cx="735125" cy="513838"/>
          </a:xfrm>
        </p:grpSpPr>
        <p:sp>
          <p:nvSpPr>
            <p:cNvPr id="894" name="Google Shape;89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6" name="Google Shape;896;p5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3"/>
          <p:cNvSpPr/>
          <p:nvPr/>
        </p:nvSpPr>
        <p:spPr>
          <a:xfrm>
            <a:off x="1045025" y="1105375"/>
            <a:ext cx="7849500" cy="4464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3"/>
          <p:cNvGrpSpPr/>
          <p:nvPr/>
        </p:nvGrpSpPr>
        <p:grpSpPr>
          <a:xfrm>
            <a:off x="445468" y="1153656"/>
            <a:ext cx="491946" cy="359019"/>
            <a:chOff x="463425" y="1453125"/>
            <a:chExt cx="735125" cy="513838"/>
          </a:xfrm>
        </p:grpSpPr>
        <p:sp>
          <p:nvSpPr>
            <p:cNvPr id="899" name="Google Shape;89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0" name="Google Shape;90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1" name="Google Shape;901;p5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03" name="Shape 903"/>
        <p:cNvGrpSpPr/>
        <p:nvPr/>
      </p:nvGrpSpPr>
      <p:grpSpPr>
        <a:xfrm>
          <a:off x="0" y="0"/>
          <a:ext cx="0" cy="0"/>
          <a:chOff x="0" y="0"/>
          <a:chExt cx="0" cy="0"/>
        </a:xfrm>
      </p:grpSpPr>
      <p:cxnSp>
        <p:nvCxnSpPr>
          <p:cNvPr id="904" name="Google Shape;904;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05" name="Google Shape;905;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06" name="Google Shape;90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7" name="Google Shape;907;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08" name="Google Shape;9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09" name="Google Shape;9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4"/>
          <p:cNvSpPr/>
          <p:nvPr/>
        </p:nvSpPr>
        <p:spPr>
          <a:xfrm>
            <a:off x="1044989" y="3937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4"/>
          <p:cNvGrpSpPr/>
          <p:nvPr/>
        </p:nvGrpSpPr>
        <p:grpSpPr>
          <a:xfrm>
            <a:off x="467219" y="3979913"/>
            <a:ext cx="433430" cy="316319"/>
            <a:chOff x="463425" y="1453125"/>
            <a:chExt cx="735125" cy="513838"/>
          </a:xfrm>
        </p:grpSpPr>
        <p:sp>
          <p:nvSpPr>
            <p:cNvPr id="912" name="Google Shape;91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4" name="Google Shape;914;p54"/>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4"/>
          <p:cNvSpPr/>
          <p:nvPr/>
        </p:nvSpPr>
        <p:spPr>
          <a:xfrm>
            <a:off x="1044989" y="3465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54"/>
          <p:cNvGrpSpPr/>
          <p:nvPr/>
        </p:nvGrpSpPr>
        <p:grpSpPr>
          <a:xfrm>
            <a:off x="467219" y="3507913"/>
            <a:ext cx="433430" cy="316319"/>
            <a:chOff x="463425" y="1453125"/>
            <a:chExt cx="735125" cy="513838"/>
          </a:xfrm>
        </p:grpSpPr>
        <p:sp>
          <p:nvSpPr>
            <p:cNvPr id="917" name="Google Shape;91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8" name="Google Shape;91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9" name="Google Shape;919;p54"/>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4"/>
          <p:cNvSpPr/>
          <p:nvPr/>
        </p:nvSpPr>
        <p:spPr>
          <a:xfrm>
            <a:off x="1044989" y="2993377"/>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54"/>
          <p:cNvGrpSpPr/>
          <p:nvPr/>
        </p:nvGrpSpPr>
        <p:grpSpPr>
          <a:xfrm>
            <a:off x="467219" y="3035913"/>
            <a:ext cx="433430" cy="316319"/>
            <a:chOff x="463425" y="1453125"/>
            <a:chExt cx="735125" cy="513838"/>
          </a:xfrm>
        </p:grpSpPr>
        <p:sp>
          <p:nvSpPr>
            <p:cNvPr id="922" name="Google Shape;92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3" name="Google Shape;92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4" name="Google Shape;924;p54"/>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54"/>
          <p:cNvSpPr/>
          <p:nvPr/>
        </p:nvSpPr>
        <p:spPr>
          <a:xfrm>
            <a:off x="1044989" y="2521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54"/>
          <p:cNvGrpSpPr/>
          <p:nvPr/>
        </p:nvGrpSpPr>
        <p:grpSpPr>
          <a:xfrm>
            <a:off x="467219" y="2563912"/>
            <a:ext cx="433430" cy="316319"/>
            <a:chOff x="463425" y="1453125"/>
            <a:chExt cx="735125" cy="513838"/>
          </a:xfrm>
        </p:grpSpPr>
        <p:sp>
          <p:nvSpPr>
            <p:cNvPr id="927" name="Google Shape;92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8" name="Google Shape;92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9" name="Google Shape;929;p54"/>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4"/>
          <p:cNvSpPr/>
          <p:nvPr/>
        </p:nvSpPr>
        <p:spPr>
          <a:xfrm>
            <a:off x="1044989" y="2049376"/>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54"/>
          <p:cNvGrpSpPr/>
          <p:nvPr/>
        </p:nvGrpSpPr>
        <p:grpSpPr>
          <a:xfrm>
            <a:off x="467219" y="2091912"/>
            <a:ext cx="433430" cy="316319"/>
            <a:chOff x="463425" y="1453125"/>
            <a:chExt cx="735125" cy="513838"/>
          </a:xfrm>
        </p:grpSpPr>
        <p:sp>
          <p:nvSpPr>
            <p:cNvPr id="932" name="Google Shape;93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3" name="Google Shape;93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4" name="Google Shape;934;p54"/>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4"/>
          <p:cNvSpPr/>
          <p:nvPr/>
        </p:nvSpPr>
        <p:spPr>
          <a:xfrm>
            <a:off x="1044989" y="1577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54"/>
          <p:cNvGrpSpPr/>
          <p:nvPr/>
        </p:nvGrpSpPr>
        <p:grpSpPr>
          <a:xfrm>
            <a:off x="467219" y="1619912"/>
            <a:ext cx="433430" cy="316319"/>
            <a:chOff x="463425" y="1453125"/>
            <a:chExt cx="735125" cy="513838"/>
          </a:xfrm>
        </p:grpSpPr>
        <p:sp>
          <p:nvSpPr>
            <p:cNvPr id="937" name="Google Shape;93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8" name="Google Shape;93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9" name="Google Shape;939;p54"/>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4"/>
          <p:cNvSpPr/>
          <p:nvPr/>
        </p:nvSpPr>
        <p:spPr>
          <a:xfrm>
            <a:off x="1044989" y="11053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54"/>
          <p:cNvGrpSpPr/>
          <p:nvPr/>
        </p:nvGrpSpPr>
        <p:grpSpPr>
          <a:xfrm>
            <a:off x="467219" y="1147912"/>
            <a:ext cx="433430" cy="316319"/>
            <a:chOff x="463425" y="1453125"/>
            <a:chExt cx="735125" cy="513838"/>
          </a:xfrm>
        </p:grpSpPr>
        <p:sp>
          <p:nvSpPr>
            <p:cNvPr id="942" name="Google Shape;94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3" name="Google Shape;94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4" name="Google Shape;944;p54"/>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4"/>
          <p:cNvSpPr/>
          <p:nvPr/>
        </p:nvSpPr>
        <p:spPr>
          <a:xfrm>
            <a:off x="1044989" y="4417275"/>
            <a:ext cx="7849500" cy="393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54"/>
          <p:cNvGrpSpPr/>
          <p:nvPr/>
        </p:nvGrpSpPr>
        <p:grpSpPr>
          <a:xfrm>
            <a:off x="467219" y="4459810"/>
            <a:ext cx="433430" cy="316319"/>
            <a:chOff x="463425" y="1453125"/>
            <a:chExt cx="735125" cy="513838"/>
          </a:xfrm>
        </p:grpSpPr>
        <p:sp>
          <p:nvSpPr>
            <p:cNvPr id="947" name="Google Shape;94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8" name="Google Shape;94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9" name="Google Shape;949;p54"/>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51" name="Shape 951"/>
        <p:cNvGrpSpPr/>
        <p:nvPr/>
      </p:nvGrpSpPr>
      <p:grpSpPr>
        <a:xfrm>
          <a:off x="0" y="0"/>
          <a:ext cx="0" cy="0"/>
          <a:chOff x="0" y="0"/>
          <a:chExt cx="0" cy="0"/>
        </a:xfrm>
      </p:grpSpPr>
      <p:cxnSp>
        <p:nvCxnSpPr>
          <p:cNvPr id="952" name="Google Shape;952;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53" name="Google Shape;953;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54" name="Google Shape;95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5" name="Google Shape;955;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56" name="Google Shape;956;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57" name="Google Shape;957;p55"/>
          <p:cNvGrpSpPr/>
          <p:nvPr/>
        </p:nvGrpSpPr>
        <p:grpSpPr>
          <a:xfrm>
            <a:off x="290151" y="835207"/>
            <a:ext cx="402187" cy="293504"/>
            <a:chOff x="463425" y="1453125"/>
            <a:chExt cx="735125" cy="513838"/>
          </a:xfrm>
        </p:grpSpPr>
        <p:sp>
          <p:nvSpPr>
            <p:cNvPr id="958" name="Google Shape;95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0" name="Google Shape;960;p55"/>
          <p:cNvSpPr/>
          <p:nvPr/>
        </p:nvSpPr>
        <p:spPr>
          <a:xfrm>
            <a:off x="780373" y="8004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780373" y="124201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780373" y="168355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780373" y="212508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780373" y="256662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780373" y="3008163"/>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780373" y="3449700"/>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780373" y="3891238"/>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780373" y="4332775"/>
            <a:ext cx="8089200" cy="3651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5"/>
          <p:cNvGrpSpPr/>
          <p:nvPr/>
        </p:nvGrpSpPr>
        <p:grpSpPr>
          <a:xfrm>
            <a:off x="290151" y="1276878"/>
            <a:ext cx="402187" cy="293504"/>
            <a:chOff x="463425" y="1453125"/>
            <a:chExt cx="735125" cy="513838"/>
          </a:xfrm>
        </p:grpSpPr>
        <p:sp>
          <p:nvSpPr>
            <p:cNvPr id="970" name="Google Shape;97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1" name="Google Shape;97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2" name="Google Shape;972;p55"/>
          <p:cNvGrpSpPr/>
          <p:nvPr/>
        </p:nvGrpSpPr>
        <p:grpSpPr>
          <a:xfrm>
            <a:off x="290151" y="1718548"/>
            <a:ext cx="402187" cy="293504"/>
            <a:chOff x="463425" y="1453125"/>
            <a:chExt cx="735125" cy="513838"/>
          </a:xfrm>
        </p:grpSpPr>
        <p:sp>
          <p:nvSpPr>
            <p:cNvPr id="973" name="Google Shape;97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5" name="Google Shape;975;p55"/>
          <p:cNvGrpSpPr/>
          <p:nvPr/>
        </p:nvGrpSpPr>
        <p:grpSpPr>
          <a:xfrm>
            <a:off x="290151" y="2160219"/>
            <a:ext cx="402187" cy="293504"/>
            <a:chOff x="463425" y="1453125"/>
            <a:chExt cx="735125" cy="513838"/>
          </a:xfrm>
        </p:grpSpPr>
        <p:sp>
          <p:nvSpPr>
            <p:cNvPr id="976" name="Google Shape;976;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7" name="Google Shape;977;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8" name="Google Shape;978;p55"/>
          <p:cNvGrpSpPr/>
          <p:nvPr/>
        </p:nvGrpSpPr>
        <p:grpSpPr>
          <a:xfrm>
            <a:off x="290151" y="2601890"/>
            <a:ext cx="402187" cy="293504"/>
            <a:chOff x="463425" y="1453125"/>
            <a:chExt cx="735125" cy="513838"/>
          </a:xfrm>
        </p:grpSpPr>
        <p:sp>
          <p:nvSpPr>
            <p:cNvPr id="979" name="Google Shape;97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0" name="Google Shape;98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1" name="Google Shape;981;p55"/>
          <p:cNvGrpSpPr/>
          <p:nvPr/>
        </p:nvGrpSpPr>
        <p:grpSpPr>
          <a:xfrm>
            <a:off x="290151" y="3043561"/>
            <a:ext cx="402187" cy="293504"/>
            <a:chOff x="463425" y="1453125"/>
            <a:chExt cx="735125" cy="513838"/>
          </a:xfrm>
        </p:grpSpPr>
        <p:sp>
          <p:nvSpPr>
            <p:cNvPr id="982" name="Google Shape;98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3" name="Google Shape;98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4" name="Google Shape;984;p55"/>
          <p:cNvGrpSpPr/>
          <p:nvPr/>
        </p:nvGrpSpPr>
        <p:grpSpPr>
          <a:xfrm>
            <a:off x="290151" y="3485231"/>
            <a:ext cx="402187" cy="293504"/>
            <a:chOff x="463425" y="1453125"/>
            <a:chExt cx="735125" cy="513838"/>
          </a:xfrm>
        </p:grpSpPr>
        <p:sp>
          <p:nvSpPr>
            <p:cNvPr id="985" name="Google Shape;98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6" name="Google Shape;98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7" name="Google Shape;987;p55"/>
          <p:cNvGrpSpPr/>
          <p:nvPr/>
        </p:nvGrpSpPr>
        <p:grpSpPr>
          <a:xfrm>
            <a:off x="290151" y="3926902"/>
            <a:ext cx="402187" cy="293504"/>
            <a:chOff x="463425" y="1453125"/>
            <a:chExt cx="735125" cy="513838"/>
          </a:xfrm>
        </p:grpSpPr>
        <p:sp>
          <p:nvSpPr>
            <p:cNvPr id="988" name="Google Shape;98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9" name="Google Shape;98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0" name="Google Shape;990;p55"/>
          <p:cNvGrpSpPr/>
          <p:nvPr/>
        </p:nvGrpSpPr>
        <p:grpSpPr>
          <a:xfrm>
            <a:off x="290151" y="4368573"/>
            <a:ext cx="402187" cy="293504"/>
            <a:chOff x="463425" y="1453125"/>
            <a:chExt cx="735125" cy="513838"/>
          </a:xfrm>
        </p:grpSpPr>
        <p:sp>
          <p:nvSpPr>
            <p:cNvPr id="991" name="Google Shape;991;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2" name="Google Shape;992;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93" name="Google Shape;993;p55"/>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5"/>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5"/>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5"/>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5"/>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5"/>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5"/>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55"/>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5"/>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03" name="Shape 1003"/>
        <p:cNvGrpSpPr/>
        <p:nvPr/>
      </p:nvGrpSpPr>
      <p:grpSpPr>
        <a:xfrm>
          <a:off x="0" y="0"/>
          <a:ext cx="0" cy="0"/>
          <a:chOff x="0" y="0"/>
          <a:chExt cx="0" cy="0"/>
        </a:xfrm>
      </p:grpSpPr>
      <p:pic>
        <p:nvPicPr>
          <p:cNvPr id="1004" name="Google Shape;1004;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08" name="Google Shape;1008;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09" name="Google Shape;1009;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10" name="Google Shape;1010;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11" name="Shape 1011"/>
        <p:cNvGrpSpPr/>
        <p:nvPr/>
      </p:nvGrpSpPr>
      <p:grpSpPr>
        <a:xfrm>
          <a:off x="0" y="0"/>
          <a:ext cx="0" cy="0"/>
          <a:chOff x="0" y="0"/>
          <a:chExt cx="0" cy="0"/>
        </a:xfrm>
      </p:grpSpPr>
      <p:pic>
        <p:nvPicPr>
          <p:cNvPr id="1012" name="Google Shape;101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3" name="Google Shape;1013;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5" name="Google Shape;1015;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16" name="Google Shape;1016;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17" name="Google Shape;1017;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18" name="Google Shape;10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19" name="Shape 1019"/>
        <p:cNvGrpSpPr/>
        <p:nvPr/>
      </p:nvGrpSpPr>
      <p:grpSpPr>
        <a:xfrm>
          <a:off x="0" y="0"/>
          <a:ext cx="0" cy="0"/>
          <a:chOff x="0" y="0"/>
          <a:chExt cx="0" cy="0"/>
        </a:xfrm>
      </p:grpSpPr>
      <p:pic>
        <p:nvPicPr>
          <p:cNvPr id="1020" name="Google Shape;10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1" name="Google Shape;102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2" name="Google Shape;10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23" name="Google Shape;1023;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24" name="Google Shape;1024;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26" name="Shape 1026"/>
        <p:cNvGrpSpPr/>
        <p:nvPr/>
      </p:nvGrpSpPr>
      <p:grpSpPr>
        <a:xfrm>
          <a:off x="0" y="0"/>
          <a:ext cx="0" cy="0"/>
          <a:chOff x="0" y="0"/>
          <a:chExt cx="0" cy="0"/>
        </a:xfrm>
      </p:grpSpPr>
      <p:pic>
        <p:nvPicPr>
          <p:cNvPr id="1027" name="Google Shape;1027;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28" name="Google Shape;102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29" name="Shape 1029"/>
        <p:cNvGrpSpPr/>
        <p:nvPr/>
      </p:nvGrpSpPr>
      <p:grpSpPr>
        <a:xfrm>
          <a:off x="0" y="0"/>
          <a:ext cx="0" cy="0"/>
          <a:chOff x="0" y="0"/>
          <a:chExt cx="0" cy="0"/>
        </a:xfrm>
      </p:grpSpPr>
      <p:pic>
        <p:nvPicPr>
          <p:cNvPr id="1030" name="Google Shape;1030;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1" name="Google Shape;103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2" name="Google Shape;1032;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33" name="Google Shape;1033;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34" name="Google Shape;1034;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35" name="Shape 1035"/>
        <p:cNvGrpSpPr/>
        <p:nvPr/>
      </p:nvGrpSpPr>
      <p:grpSpPr>
        <a:xfrm>
          <a:off x="0" y="0"/>
          <a:ext cx="0" cy="0"/>
          <a:chOff x="0" y="0"/>
          <a:chExt cx="0" cy="0"/>
        </a:xfrm>
      </p:grpSpPr>
      <p:pic>
        <p:nvPicPr>
          <p:cNvPr id="1036" name="Google Shape;1036;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37" name="Google Shape;1037;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40" name="Google Shape;1040;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41" name="Shape 1041"/>
        <p:cNvGrpSpPr/>
        <p:nvPr/>
      </p:nvGrpSpPr>
      <p:grpSpPr>
        <a:xfrm>
          <a:off x="0" y="0"/>
          <a:ext cx="0" cy="0"/>
          <a:chOff x="0" y="0"/>
          <a:chExt cx="0" cy="0"/>
        </a:xfrm>
      </p:grpSpPr>
      <p:pic>
        <p:nvPicPr>
          <p:cNvPr id="1042" name="Google Shape;1042;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3" name="Google Shape;1043;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44" name="Google Shape;1044;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45" name="Google Shape;1045;p62"/>
          <p:cNvGrpSpPr/>
          <p:nvPr/>
        </p:nvGrpSpPr>
        <p:grpSpPr>
          <a:xfrm>
            <a:off x="3972318" y="1347350"/>
            <a:ext cx="1051285" cy="920372"/>
            <a:chOff x="587700" y="-13400"/>
            <a:chExt cx="5735325" cy="5021125"/>
          </a:xfrm>
        </p:grpSpPr>
        <p:sp>
          <p:nvSpPr>
            <p:cNvPr id="1046" name="Google Shape;1046;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52" name="Google Shape;105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53" name="Shape 1053"/>
        <p:cNvGrpSpPr/>
        <p:nvPr/>
      </p:nvGrpSpPr>
      <p:grpSpPr>
        <a:xfrm>
          <a:off x="0" y="0"/>
          <a:ext cx="0" cy="0"/>
          <a:chOff x="0" y="0"/>
          <a:chExt cx="0" cy="0"/>
        </a:xfrm>
      </p:grpSpPr>
      <p:pic>
        <p:nvPicPr>
          <p:cNvPr id="1054" name="Google Shape;1054;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5" name="Google Shape;1055;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8" name="Google Shape;1058;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59" name="Google Shape;105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60" name="Shape 1060"/>
        <p:cNvGrpSpPr/>
        <p:nvPr/>
      </p:nvGrpSpPr>
      <p:grpSpPr>
        <a:xfrm>
          <a:off x="0" y="0"/>
          <a:ext cx="0" cy="0"/>
          <a:chOff x="0" y="0"/>
          <a:chExt cx="0" cy="0"/>
        </a:xfrm>
      </p:grpSpPr>
      <p:pic>
        <p:nvPicPr>
          <p:cNvPr id="1061" name="Google Shape;1061;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2" name="Google Shape;106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3" name="Google Shape;1063;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66" name="Google Shape;1066;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67" name="Google Shape;1067;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68"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70" name="Google Shape;1070;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71" name="Google Shape;1071;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2" name="Google Shape;107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3" name="Google Shape;1073;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074" name="Google Shape;1074;p6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75" name="Google Shape;1075;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076" name="Shape 1076"/>
        <p:cNvGrpSpPr/>
        <p:nvPr/>
      </p:nvGrpSpPr>
      <p:grpSpPr>
        <a:xfrm>
          <a:off x="0" y="0"/>
          <a:ext cx="0" cy="0"/>
          <a:chOff x="0" y="0"/>
          <a:chExt cx="0" cy="0"/>
        </a:xfrm>
      </p:grpSpPr>
      <p:pic>
        <p:nvPicPr>
          <p:cNvPr id="1077" name="Google Shape;1077;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8" name="Google Shape;1078;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9" name="Google Shape;107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0" name="Google Shape;1080;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081" name="Google Shape;108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82" name="Google Shape;1082;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083" name="Shape 1083"/>
        <p:cNvGrpSpPr/>
        <p:nvPr/>
      </p:nvGrpSpPr>
      <p:grpSpPr>
        <a:xfrm>
          <a:off x="0" y="0"/>
          <a:ext cx="0" cy="0"/>
          <a:chOff x="0" y="0"/>
          <a:chExt cx="0" cy="0"/>
        </a:xfrm>
      </p:grpSpPr>
      <p:pic>
        <p:nvPicPr>
          <p:cNvPr id="1084" name="Google Shape;1084;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5" name="Google Shape;108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86" name="Google Shape;1086;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087" name="Google Shape;1087;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88" name="Google Shape;1088;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091" name="Shape 1091"/>
        <p:cNvGrpSpPr/>
        <p:nvPr/>
      </p:nvGrpSpPr>
      <p:grpSpPr>
        <a:xfrm>
          <a:off x="0" y="0"/>
          <a:ext cx="0" cy="0"/>
          <a:chOff x="0" y="0"/>
          <a:chExt cx="0" cy="0"/>
        </a:xfrm>
      </p:grpSpPr>
      <p:pic>
        <p:nvPicPr>
          <p:cNvPr id="1092" name="Google Shape;1092;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3" name="Google Shape;1093;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94" name="Google Shape;1094;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95" name="Google Shape;1095;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096" name="Google Shape;109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97" name="Google Shape;1097;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098" name="Shape 1098"/>
        <p:cNvGrpSpPr/>
        <p:nvPr/>
      </p:nvGrpSpPr>
      <p:grpSpPr>
        <a:xfrm>
          <a:off x="0" y="0"/>
          <a:ext cx="0" cy="0"/>
          <a:chOff x="0" y="0"/>
          <a:chExt cx="0" cy="0"/>
        </a:xfrm>
      </p:grpSpPr>
      <p:pic>
        <p:nvPicPr>
          <p:cNvPr id="1099" name="Google Shape;1099;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0" name="Google Shape;1100;p69"/>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1" name="Google Shape;1101;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02" name="Google Shape;1102;p69"/>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03" name="Google Shape;1103;p69"/>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04" name="Google Shape;110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05" name="Shape 1105"/>
        <p:cNvGrpSpPr/>
        <p:nvPr/>
      </p:nvGrpSpPr>
      <p:grpSpPr>
        <a:xfrm>
          <a:off x="0" y="0"/>
          <a:ext cx="0" cy="0"/>
          <a:chOff x="0" y="0"/>
          <a:chExt cx="0" cy="0"/>
        </a:xfrm>
      </p:grpSpPr>
      <p:cxnSp>
        <p:nvCxnSpPr>
          <p:cNvPr id="1106" name="Google Shape;1106;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7" name="Google Shape;110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8" name="Google Shape;1108;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09" name="Google Shape;1109;p70"/>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10" name="Google Shape;1110;p70"/>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70"/>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12" name="Google Shape;1112;p70"/>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13" name="Google Shape;1113;p70"/>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15" name="Google Shape;111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311674" y="3804375"/>
            <a:ext cx="42648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Technology </a:t>
            </a: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16" name="Shape 1116"/>
        <p:cNvGrpSpPr/>
        <p:nvPr/>
      </p:nvGrpSpPr>
      <p:grpSpPr>
        <a:xfrm>
          <a:off x="0" y="0"/>
          <a:ext cx="0" cy="0"/>
          <a:chOff x="0" y="0"/>
          <a:chExt cx="0" cy="0"/>
        </a:xfrm>
      </p:grpSpPr>
      <p:cxnSp>
        <p:nvCxnSpPr>
          <p:cNvPr id="1117" name="Google Shape;1117;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8" name="Google Shape;111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20" name="Google Shape;1120;p71"/>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21" name="Google Shape;1121;p71"/>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71"/>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23" name="Google Shape;1123;p71"/>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24" name="Google Shape;1124;p71"/>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26" name="Google Shape;1126;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27" name="Shape 1127"/>
        <p:cNvGrpSpPr/>
        <p:nvPr/>
      </p:nvGrpSpPr>
      <p:grpSpPr>
        <a:xfrm>
          <a:off x="0" y="0"/>
          <a:ext cx="0" cy="0"/>
          <a:chOff x="0" y="0"/>
          <a:chExt cx="0" cy="0"/>
        </a:xfrm>
      </p:grpSpPr>
      <p:cxnSp>
        <p:nvCxnSpPr>
          <p:cNvPr id="1128" name="Google Shape;1128;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9" name="Google Shape;112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0" name="Google Shape;1130;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1" name="Google Shape;1131;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32" name="Google Shape;1132;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3" name="Google Shape;1133;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34" name="Google Shape;1134;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35" name="Google Shape;1135;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37" name="Google Shape;1137;p72"/>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38" name="Google Shape;1138;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39" name="Shape 1139"/>
        <p:cNvGrpSpPr/>
        <p:nvPr/>
      </p:nvGrpSpPr>
      <p:grpSpPr>
        <a:xfrm>
          <a:off x="0" y="0"/>
          <a:ext cx="0" cy="0"/>
          <a:chOff x="0" y="0"/>
          <a:chExt cx="0" cy="0"/>
        </a:xfrm>
      </p:grpSpPr>
      <p:cxnSp>
        <p:nvCxnSpPr>
          <p:cNvPr id="1140" name="Google Shape;114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1" name="Google Shape;114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2" name="Google Shape;114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3" name="Google Shape;1143;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4" name="Google Shape;1144;p73"/>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6" name="Google Shape;1146;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47" name="Google Shape;1147;p73"/>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49" name="Google Shape;1149;p73"/>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50" name="Google Shape;1150;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51" name="Shape 1151"/>
        <p:cNvGrpSpPr/>
        <p:nvPr/>
      </p:nvGrpSpPr>
      <p:grpSpPr>
        <a:xfrm>
          <a:off x="0" y="0"/>
          <a:ext cx="0" cy="0"/>
          <a:chOff x="0" y="0"/>
          <a:chExt cx="0" cy="0"/>
        </a:xfrm>
      </p:grpSpPr>
      <p:cxnSp>
        <p:nvCxnSpPr>
          <p:cNvPr id="1152" name="Google Shape;1152;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3" name="Google Shape;1153;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4" name="Google Shape;1154;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5" name="Google Shape;1155;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56" name="Google Shape;1156;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57" name="Google Shape;1157;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58" name="Google Shape;1158;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59" name="Google Shape;1159;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60" name="Google Shape;1160;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63" name="Shape 1163"/>
        <p:cNvGrpSpPr/>
        <p:nvPr/>
      </p:nvGrpSpPr>
      <p:grpSpPr>
        <a:xfrm>
          <a:off x="0" y="0"/>
          <a:ext cx="0" cy="0"/>
          <a:chOff x="0" y="0"/>
          <a:chExt cx="0" cy="0"/>
        </a:xfrm>
      </p:grpSpPr>
      <p:cxnSp>
        <p:nvCxnSpPr>
          <p:cNvPr id="1164" name="Google Shape;116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6" name="Google Shape;1166;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7" name="Google Shape;1167;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8" name="Google Shape;1168;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69" name="Google Shape;1169;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0" name="Google Shape;1170;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1" name="Google Shape;1171;p75"/>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72" name="Google Shape;1172;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3" name="Google Shape;1173;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175" name="Shape 1175"/>
        <p:cNvGrpSpPr/>
        <p:nvPr/>
      </p:nvGrpSpPr>
      <p:grpSpPr>
        <a:xfrm>
          <a:off x="0" y="0"/>
          <a:ext cx="0" cy="0"/>
          <a:chOff x="0" y="0"/>
          <a:chExt cx="0" cy="0"/>
        </a:xfrm>
      </p:grpSpPr>
      <p:cxnSp>
        <p:nvCxnSpPr>
          <p:cNvPr id="1176" name="Google Shape;1176;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7" name="Google Shape;117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8" name="Google Shape;1178;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9" name="Google Shape;1179;p7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180" name="Google Shape;1180;p76"/>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181" name="Google Shape;1181;p76"/>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p76"/>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183" name="Google Shape;1183;p76"/>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184" name="Google Shape;1184;p76"/>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185" name="Google Shape;1185;p76"/>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186" name="Google Shape;1186;p76"/>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187" name="Google Shape;1187;p76"/>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189" name="Google Shape;1189;p76"/>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190" name="Google Shape;1190;p76"/>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6"/>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192" name="Google Shape;1192;p76"/>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194" name="Google Shape;1194;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195" name="Shape 1195"/>
        <p:cNvGrpSpPr/>
        <p:nvPr/>
      </p:nvGrpSpPr>
      <p:grpSpPr>
        <a:xfrm>
          <a:off x="0" y="0"/>
          <a:ext cx="0" cy="0"/>
          <a:chOff x="0" y="0"/>
          <a:chExt cx="0" cy="0"/>
        </a:xfrm>
      </p:grpSpPr>
      <p:cxnSp>
        <p:nvCxnSpPr>
          <p:cNvPr id="1196" name="Google Shape;1196;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7" name="Google Shape;119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8" name="Google Shape;1198;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9" name="Google Shape;1199;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00" name="Google Shape;1200;p77"/>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01" name="Google Shape;1201;p77"/>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02" name="Google Shape;1202;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03" name="Shape 1203"/>
        <p:cNvGrpSpPr/>
        <p:nvPr/>
      </p:nvGrpSpPr>
      <p:grpSpPr>
        <a:xfrm>
          <a:off x="0" y="0"/>
          <a:ext cx="0" cy="0"/>
          <a:chOff x="0" y="0"/>
          <a:chExt cx="0" cy="0"/>
        </a:xfrm>
      </p:grpSpPr>
      <p:cxnSp>
        <p:nvCxnSpPr>
          <p:cNvPr id="1204" name="Google Shape;1204;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5" name="Google Shape;120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6" name="Google Shape;1206;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7" name="Google Shape;120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8" name="Google Shape;1208;p78"/>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09" name="Google Shape;1209;p7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10" name="Google Shape;1210;p78"/>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11" name="Google Shape;1211;p78"/>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12" name="Google Shape;1212;p78"/>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13" name="Google Shape;1213;p78"/>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14" name="Shape 1214"/>
        <p:cNvGrpSpPr/>
        <p:nvPr/>
      </p:nvGrpSpPr>
      <p:grpSpPr>
        <a:xfrm>
          <a:off x="0" y="0"/>
          <a:ext cx="0" cy="0"/>
          <a:chOff x="0" y="0"/>
          <a:chExt cx="0" cy="0"/>
        </a:xfrm>
      </p:grpSpPr>
      <p:pic>
        <p:nvPicPr>
          <p:cNvPr id="1215" name="Google Shape;1215;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6" name="Google Shape;1216;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0" name="Google Shape;1220;p7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21" name="Google Shape;1221;p7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2" name="Google Shape;1222;p7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23" name="Google Shape;122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24" name="Shape 1224"/>
        <p:cNvGrpSpPr/>
        <p:nvPr/>
      </p:nvGrpSpPr>
      <p:grpSpPr>
        <a:xfrm>
          <a:off x="0" y="0"/>
          <a:ext cx="0" cy="0"/>
          <a:chOff x="0" y="0"/>
          <a:chExt cx="0" cy="0"/>
        </a:xfrm>
      </p:grpSpPr>
      <p:pic>
        <p:nvPicPr>
          <p:cNvPr id="1225" name="Google Shape;1225;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6" name="Google Shape;1226;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9" name="Google Shape;1229;p80"/>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30" name="Google Shape;1230;p80"/>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31" name="Google Shape;1231;p80"/>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33" name="Google Shape;123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34" name="Shape 1234"/>
        <p:cNvGrpSpPr/>
        <p:nvPr/>
      </p:nvGrpSpPr>
      <p:grpSpPr>
        <a:xfrm>
          <a:off x="0" y="0"/>
          <a:ext cx="0" cy="0"/>
          <a:chOff x="0" y="0"/>
          <a:chExt cx="0" cy="0"/>
        </a:xfrm>
      </p:grpSpPr>
      <p:pic>
        <p:nvPicPr>
          <p:cNvPr id="1235" name="Google Shape;1235;p81"/>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36" name="Google Shape;1236;p81"/>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37" name="Google Shape;123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8" name="Google Shape;1238;p81"/>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39" name="Google Shape;1239;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40" name="Shape 1240"/>
        <p:cNvGrpSpPr/>
        <p:nvPr/>
      </p:nvGrpSpPr>
      <p:grpSpPr>
        <a:xfrm>
          <a:off x="0" y="0"/>
          <a:ext cx="0" cy="0"/>
          <a:chOff x="0" y="0"/>
          <a:chExt cx="0" cy="0"/>
        </a:xfrm>
      </p:grpSpPr>
      <p:sp>
        <p:nvSpPr>
          <p:cNvPr id="1241" name="Google Shape;1241;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2" name="Google Shape;12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43" name="Google Shape;1243;p8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44" name="Google Shape;1244;p8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45" name="Google Shape;1245;p82"/>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2"/>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47" name="Google Shape;1247;p82"/>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82"/>
          <p:cNvGrpSpPr/>
          <p:nvPr/>
        </p:nvGrpSpPr>
        <p:grpSpPr>
          <a:xfrm>
            <a:off x="3228956" y="1345103"/>
            <a:ext cx="533372" cy="533480"/>
            <a:chOff x="457200" y="1378813"/>
            <a:chExt cx="695400" cy="695450"/>
          </a:xfrm>
        </p:grpSpPr>
        <p:sp>
          <p:nvSpPr>
            <p:cNvPr id="1249" name="Google Shape;1249;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50" name="Google Shape;1250;p8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82"/>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82"/>
          <p:cNvGrpSpPr/>
          <p:nvPr/>
        </p:nvGrpSpPr>
        <p:grpSpPr>
          <a:xfrm>
            <a:off x="6134081" y="1345853"/>
            <a:ext cx="533372" cy="533480"/>
            <a:chOff x="457200" y="1378813"/>
            <a:chExt cx="695400" cy="695450"/>
          </a:xfrm>
        </p:grpSpPr>
        <p:sp>
          <p:nvSpPr>
            <p:cNvPr id="1253" name="Google Shape;1253;p8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54" name="Google Shape;1254;p8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82"/>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82"/>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82"/>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82"/>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0" name="Google Shape;1260;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1" name="Google Shape;1261;p8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62" name="Google Shape;1262;p8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63" name="Shape 1263"/>
        <p:cNvGrpSpPr/>
        <p:nvPr/>
      </p:nvGrpSpPr>
      <p:grpSpPr>
        <a:xfrm>
          <a:off x="0" y="0"/>
          <a:ext cx="0" cy="0"/>
          <a:chOff x="0" y="0"/>
          <a:chExt cx="0" cy="0"/>
        </a:xfrm>
      </p:grpSpPr>
      <p:sp>
        <p:nvSpPr>
          <p:cNvPr id="1264" name="Google Shape;1264;p8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6" name="Google Shape;1266;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8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68" name="Google Shape;1268;p8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69" name="Google Shape;1269;p83"/>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70" name="Google Shape;1270;p83"/>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71" name="Google Shape;1271;p83"/>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72" name="Google Shape;1272;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274" name="Shape 1274"/>
        <p:cNvGrpSpPr/>
        <p:nvPr/>
      </p:nvGrpSpPr>
      <p:grpSpPr>
        <a:xfrm>
          <a:off x="0" y="0"/>
          <a:ext cx="0" cy="0"/>
          <a:chOff x="0" y="0"/>
          <a:chExt cx="0" cy="0"/>
        </a:xfrm>
      </p:grpSpPr>
      <p:sp>
        <p:nvSpPr>
          <p:cNvPr id="1275" name="Google Shape;1275;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7" name="Google Shape;1277;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8" name="Google Shape;1278;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279" name="Google Shape;1279;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80" name="Google Shape;1280;p8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81" name="Google Shape;1281;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282" name="Google Shape;1282;p84"/>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283" name="Google Shape;1283;p84"/>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284" name="Google Shape;128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285" name="Shape 1285"/>
        <p:cNvGrpSpPr/>
        <p:nvPr/>
      </p:nvGrpSpPr>
      <p:grpSpPr>
        <a:xfrm>
          <a:off x="0" y="0"/>
          <a:ext cx="0" cy="0"/>
          <a:chOff x="0" y="0"/>
          <a:chExt cx="0" cy="0"/>
        </a:xfrm>
      </p:grpSpPr>
      <p:sp>
        <p:nvSpPr>
          <p:cNvPr id="1286" name="Google Shape;1286;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9" name="Google Shape;1289;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290" name="Google Shape;1290;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1" name="Google Shape;1291;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92" name="Google Shape;1292;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94" name="Google Shape;1294;p85"/>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295" name="Google Shape;1295;p85"/>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296" name="Shape 1296"/>
        <p:cNvGrpSpPr/>
        <p:nvPr/>
      </p:nvGrpSpPr>
      <p:grpSpPr>
        <a:xfrm>
          <a:off x="0" y="0"/>
          <a:ext cx="0" cy="0"/>
          <a:chOff x="0" y="0"/>
          <a:chExt cx="0" cy="0"/>
        </a:xfrm>
      </p:grpSpPr>
      <p:sp>
        <p:nvSpPr>
          <p:cNvPr id="1297" name="Google Shape;1297;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9" name="Google Shape;129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01" name="Google Shape;1301;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2" name="Google Shape;1302;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3" name="Google Shape;1303;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05" name="Google Shape;1305;p86"/>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06" name="Google Shape;1306;p86"/>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07" name="Shape 1307"/>
        <p:cNvGrpSpPr/>
        <p:nvPr/>
      </p:nvGrpSpPr>
      <p:grpSpPr>
        <a:xfrm>
          <a:off x="0" y="0"/>
          <a:ext cx="0" cy="0"/>
          <a:chOff x="0" y="0"/>
          <a:chExt cx="0" cy="0"/>
        </a:xfrm>
      </p:grpSpPr>
      <p:pic>
        <p:nvPicPr>
          <p:cNvPr id="1308" name="Google Shape;1308;p87"/>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09" name="Google Shape;1309;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1" name="Google Shape;1311;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2" name="Google Shape;131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4" name="Google Shape;1314;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15" name="Shape 1315"/>
        <p:cNvGrpSpPr/>
        <p:nvPr/>
      </p:nvGrpSpPr>
      <p:grpSpPr>
        <a:xfrm>
          <a:off x="0" y="0"/>
          <a:ext cx="0" cy="0"/>
          <a:chOff x="0" y="0"/>
          <a:chExt cx="0" cy="0"/>
        </a:xfrm>
      </p:grpSpPr>
      <p:pic>
        <p:nvPicPr>
          <p:cNvPr id="1316" name="Google Shape;1316;p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7" name="Google Shape;1317;p88"/>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9" name="Google Shape;1319;p8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0" name="Google Shape;1320;p8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21" name="Google Shape;1321;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3" name="Google Shape;1323;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88"/>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25" name="Google Shape;1325;p88"/>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6" name="Google Shape;1326;p88"/>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27" name="Shape 1327"/>
        <p:cNvGrpSpPr/>
        <p:nvPr/>
      </p:nvGrpSpPr>
      <p:grpSpPr>
        <a:xfrm>
          <a:off x="0" y="0"/>
          <a:ext cx="0" cy="0"/>
          <a:chOff x="0" y="0"/>
          <a:chExt cx="0" cy="0"/>
        </a:xfrm>
      </p:grpSpPr>
      <p:sp>
        <p:nvSpPr>
          <p:cNvPr id="1328" name="Google Shape;132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9" name="Google Shape;132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30" name="Google Shape;1330;p89"/>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31" name="Google Shape;133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32" name="Shape 1332"/>
        <p:cNvGrpSpPr/>
        <p:nvPr/>
      </p:nvGrpSpPr>
      <p:grpSpPr>
        <a:xfrm>
          <a:off x="0" y="0"/>
          <a:ext cx="0" cy="0"/>
          <a:chOff x="0" y="0"/>
          <a:chExt cx="0" cy="0"/>
        </a:xfrm>
      </p:grpSpPr>
      <p:pic>
        <p:nvPicPr>
          <p:cNvPr id="1333" name="Google Shape;1333;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4" name="Google Shape;133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6" name="Google Shape;133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37" name="Google Shape;1337;p90"/>
          <p:cNvGrpSpPr/>
          <p:nvPr/>
        </p:nvGrpSpPr>
        <p:grpSpPr>
          <a:xfrm>
            <a:off x="4167150" y="1202575"/>
            <a:ext cx="809700" cy="809700"/>
            <a:chOff x="1457325" y="1219200"/>
            <a:chExt cx="809700" cy="809700"/>
          </a:xfrm>
        </p:grpSpPr>
        <p:sp>
          <p:nvSpPr>
            <p:cNvPr id="1338" name="Google Shape;1338;p9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9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41" name="Google Shape;1341;p9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42" name="Shape 1342"/>
        <p:cNvGrpSpPr/>
        <p:nvPr/>
      </p:nvGrpSpPr>
      <p:grpSpPr>
        <a:xfrm>
          <a:off x="0" y="0"/>
          <a:ext cx="0" cy="0"/>
          <a:chOff x="0" y="0"/>
          <a:chExt cx="0" cy="0"/>
        </a:xfrm>
      </p:grpSpPr>
      <p:pic>
        <p:nvPicPr>
          <p:cNvPr id="1343" name="Google Shape;1343;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4" name="Google Shape;1344;p9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9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46" name="Google Shape;1346;p9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47" name="Google Shape;1347;p9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48" name="Google Shape;1348;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49" name="Google Shape;1349;p91"/>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50" name="Google Shape;1350;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51" name="Shape 1351"/>
        <p:cNvGrpSpPr/>
        <p:nvPr/>
      </p:nvGrpSpPr>
      <p:grpSpPr>
        <a:xfrm>
          <a:off x="0" y="0"/>
          <a:ext cx="0" cy="0"/>
          <a:chOff x="0" y="0"/>
          <a:chExt cx="0" cy="0"/>
        </a:xfrm>
      </p:grpSpPr>
      <p:pic>
        <p:nvPicPr>
          <p:cNvPr id="1352" name="Google Shape;1352;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53" name="Google Shape;1353;p9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9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355" name="Google Shape;1355;p9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356" name="Google Shape;1356;p9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357" name="Google Shape;1357;p9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9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9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360" name="Google Shape;1360;p9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lnSpc>
                <a:spcPct val="150000"/>
              </a:lnSpc>
              <a:spcBef>
                <a:spcPts val="0"/>
              </a:spcBef>
              <a:spcAft>
                <a:spcPts val="0"/>
              </a:spcAft>
              <a:buNone/>
            </a:pPr>
            <a:r>
              <a:rPr lang="en" sz="600">
                <a:solidFill>
                  <a:srgbClr val="24292E"/>
                </a:solidFill>
                <a:latin typeface="Roboto"/>
                <a:ea typeface="Roboto"/>
                <a:cs typeface="Roboto"/>
                <a:sym typeface="Roboto"/>
              </a:rPr>
              <a:t>© 2022 Trilogy Education Services, a 2U, Inc. brand. All Rights Reserved.</a:t>
            </a:r>
            <a:endParaRPr sz="600">
              <a:solidFill>
                <a:schemeClr val="dk1"/>
              </a:solidFill>
            </a:endParaRPr>
          </a:p>
        </p:txBody>
      </p:sp>
      <p:sp>
        <p:nvSpPr>
          <p:cNvPr id="1361" name="Google Shape;1361;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_2">
    <p:spTree>
      <p:nvGrpSpPr>
        <p:cNvPr id="1362" name="Shape 1362"/>
        <p:cNvGrpSpPr/>
        <p:nvPr/>
      </p:nvGrpSpPr>
      <p:grpSpPr>
        <a:xfrm>
          <a:off x="0" y="0"/>
          <a:ext cx="0" cy="0"/>
          <a:chOff x="0" y="0"/>
          <a:chExt cx="0" cy="0"/>
        </a:xfrm>
      </p:grpSpPr>
      <p:pic>
        <p:nvPicPr>
          <p:cNvPr id="1363" name="Google Shape;1363;p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64" name="Google Shape;1364;p9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65" name="Google Shape;1365;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6" name="Google Shape;1366;p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367" name="Shape 1367"/>
        <p:cNvGrpSpPr/>
        <p:nvPr/>
      </p:nvGrpSpPr>
      <p:grpSpPr>
        <a:xfrm>
          <a:off x="0" y="0"/>
          <a:ext cx="0" cy="0"/>
          <a:chOff x="0" y="0"/>
          <a:chExt cx="0" cy="0"/>
        </a:xfrm>
      </p:grpSpPr>
      <p:sp>
        <p:nvSpPr>
          <p:cNvPr id="1368" name="Google Shape;1368;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70" name="Google Shape;1370;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71" name="Google Shape;1371;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72" name="Google Shape;1372;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73" name="Google Shape;1373;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Only 1">
  <p:cSld name="CUSTOM_2_7_2_2_1_2">
    <p:spTree>
      <p:nvGrpSpPr>
        <p:cNvPr id="1375" name="Shape 1375"/>
        <p:cNvGrpSpPr/>
        <p:nvPr/>
      </p:nvGrpSpPr>
      <p:grpSpPr>
        <a:xfrm>
          <a:off x="0" y="0"/>
          <a:ext cx="0" cy="0"/>
          <a:chOff x="0" y="0"/>
          <a:chExt cx="0" cy="0"/>
        </a:xfrm>
      </p:grpSpPr>
      <p:sp>
        <p:nvSpPr>
          <p:cNvPr id="1376" name="Google Shape;1376;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77" name="Google Shape;1377;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378" name="Google Shape;1378;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79" name="Google Shape;137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0" name="Google Shape;138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1" name="Google Shape;1381;p9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382" name="Google Shape;1382;p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4">
    <p:spTree>
      <p:nvGrpSpPr>
        <p:cNvPr id="1383" name="Shape 1383"/>
        <p:cNvGrpSpPr/>
        <p:nvPr/>
      </p:nvGrpSpPr>
      <p:grpSpPr>
        <a:xfrm>
          <a:off x="0" y="0"/>
          <a:ext cx="0" cy="0"/>
          <a:chOff x="0" y="0"/>
          <a:chExt cx="0" cy="0"/>
        </a:xfrm>
      </p:grpSpPr>
      <p:sp>
        <p:nvSpPr>
          <p:cNvPr id="1384" name="Google Shape;1384;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6" name="Google Shape;1386;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8" name="Google Shape;1388;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9" name="Google Shape;1389;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0" name="Google Shape;1390;p9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91" name="Shape 1391"/>
        <p:cNvGrpSpPr/>
        <p:nvPr/>
      </p:nvGrpSpPr>
      <p:grpSpPr>
        <a:xfrm>
          <a:off x="0" y="0"/>
          <a:ext cx="0" cy="0"/>
          <a:chOff x="0" y="0"/>
          <a:chExt cx="0" cy="0"/>
        </a:xfrm>
      </p:grpSpPr>
      <p:sp>
        <p:nvSpPr>
          <p:cNvPr id="1392" name="Google Shape;1392;p9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393" name="Google Shape;1393;p9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94" name="Google Shape;1394;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theme" Target="../theme/theme2.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keras.io/api/applications/#xcep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6.xml"/><Relationship Id="rId3" Type="http://schemas.openxmlformats.org/officeDocument/2006/relationships/image" Target="../media/image108.png"/><Relationship Id="rId4" Type="http://schemas.openxmlformats.org/officeDocument/2006/relationships/image" Target="../media/image98.gif"/><Relationship Id="rId5" Type="http://schemas.openxmlformats.org/officeDocument/2006/relationships/hyperlink" Target="https://github.com/coding-boot-camp/DataViz-Lesson-Plans/blob/dataset-refresh-wk23-line-edit/01-Lesson-Plans/23-Project-4/1/AWS_check_billing.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7.xml"/><Relationship Id="rId3" Type="http://schemas.openxmlformats.org/officeDocument/2006/relationships/image" Target="../media/image1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ujjwalkarn.me/2016/08/11/intuitive-explanation-convnets/" TargetMode="External"/><Relationship Id="rId4" Type="http://schemas.openxmlformats.org/officeDocument/2006/relationships/hyperlink" Target="https://ujjwalkarn.me/2016/08/11/intuitive-explanation-convnets/" TargetMode="External"/><Relationship Id="rId5" Type="http://schemas.openxmlformats.org/officeDocument/2006/relationships/image" Target="../media/image1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9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Final Projects</a:t>
            </a:r>
            <a:endParaRPr b="0"/>
          </a:p>
        </p:txBody>
      </p:sp>
      <p:sp>
        <p:nvSpPr>
          <p:cNvPr id="1400" name="Google Shape;1400;p9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23.2</a:t>
            </a:r>
            <a:endParaRPr/>
          </a:p>
        </p:txBody>
      </p:sp>
      <p:sp>
        <p:nvSpPr>
          <p:cNvPr id="1401" name="Google Shape;1401;p98"/>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0" name="Google Shape;1470;p107"/>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20 Minutes</a:t>
            </a:r>
            <a:endParaRPr/>
          </a:p>
        </p:txBody>
      </p:sp>
      <p:sp>
        <p:nvSpPr>
          <p:cNvPr id="1471" name="Google Shape;1471;p107"/>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Xception</a:t>
            </a:r>
            <a:endParaRPr/>
          </a:p>
        </p:txBody>
      </p:sp>
      <p:sp>
        <p:nvSpPr>
          <p:cNvPr id="1472" name="Google Shape;1472;p107"/>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0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solidFill>
                  <a:schemeClr val="dk1"/>
                </a:solidFill>
              </a:rPr>
              <a:t>Xception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478" name="Google Shape;1478;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9" name="Google Shape;1479;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80" name="Google Shape;1480;p108"/>
          <p:cNvGraphicFramePr/>
          <p:nvPr/>
        </p:nvGraphicFramePr>
        <p:xfrm>
          <a:off x="403275" y="805475"/>
          <a:ext cx="3000000" cy="3000000"/>
        </p:xfrm>
        <a:graphic>
          <a:graphicData uri="http://schemas.openxmlformats.org/drawingml/2006/table">
            <a:tbl>
              <a:tblPr>
                <a:noFill/>
                <a:tableStyleId>{20C2968C-CE9F-4148-B9CA-23875B1F1B3F}</a:tableStyleId>
              </a:tblPr>
              <a:tblGrid>
                <a:gridCol w="1212975"/>
                <a:gridCol w="7123675"/>
              </a:tblGrid>
              <a:tr h="299700">
                <a:tc rowSpan="4">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Instructions</a:t>
                      </a:r>
                      <a:endParaRPr b="1" sz="1200">
                        <a:solidFill>
                          <a:srgbClr val="FFFFFF"/>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Use the starter notebook Xception.ipynb for this activity.</a:t>
                      </a:r>
                      <a:endParaRPr sz="1200">
                        <a:solidFill>
                          <a:srgbClr val="043461"/>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Visit the </a:t>
                      </a:r>
                      <a:r>
                        <a:rPr lang="en" sz="1200" u="sng">
                          <a:solidFill>
                            <a:schemeClr val="hlink"/>
                          </a:solidFill>
                          <a:latin typeface="Roboto"/>
                          <a:ea typeface="Roboto"/>
                          <a:cs typeface="Roboto"/>
                          <a:sym typeface="Roboto"/>
                          <a:hlinkClick r:id="rId3"/>
                        </a:rPr>
                        <a:t>Xception</a:t>
                      </a:r>
                      <a:r>
                        <a:rPr lang="en" sz="1200">
                          <a:solidFill>
                            <a:srgbClr val="043461"/>
                          </a:solidFill>
                          <a:latin typeface="Roboto"/>
                          <a:ea typeface="Roboto"/>
                          <a:cs typeface="Roboto"/>
                          <a:sym typeface="Roboto"/>
                        </a:rPr>
                        <a:t> documentation to determine the image size and any other parameters needed to load and use the model.</a:t>
                      </a:r>
                      <a:endParaRPr sz="1200">
                        <a:solidFill>
                          <a:srgbClr val="043461"/>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Preprocess the test image by using the model’s </a:t>
                      </a:r>
                      <a:r>
                        <a:rPr lang="en" sz="1200">
                          <a:solidFill>
                            <a:schemeClr val="lt1"/>
                          </a:solidFill>
                          <a:highlight>
                            <a:srgbClr val="043461"/>
                          </a:highlight>
                          <a:latin typeface="Inconsolata Medium"/>
                          <a:ea typeface="Inconsolata Medium"/>
                          <a:cs typeface="Inconsolata Medium"/>
                          <a:sym typeface="Inconsolata Medium"/>
                        </a:rPr>
                        <a:t>preprocess_input</a:t>
                      </a:r>
                      <a:r>
                        <a:rPr lang="en" sz="1200">
                          <a:solidFill>
                            <a:srgbClr val="043461"/>
                          </a:solidFill>
                          <a:latin typeface="Roboto"/>
                          <a:ea typeface="Roboto"/>
                          <a:cs typeface="Roboto"/>
                          <a:sym typeface="Roboto"/>
                        </a:rPr>
                        <a:t> function.</a:t>
                      </a:r>
                      <a:endParaRPr sz="1200">
                        <a:solidFill>
                          <a:srgbClr val="043461"/>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Use the trained model to predict the output label for the puppy image.</a:t>
                      </a:r>
                      <a:endParaRPr sz="1200">
                        <a:solidFill>
                          <a:srgbClr val="043461"/>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rowSpan="2">
                  <a:txBody>
                    <a:bodyPr/>
                    <a:lstStyle/>
                    <a:p>
                      <a:pPr indent="0" lvl="0" marL="0" rtl="0" algn="r">
                        <a:spcBef>
                          <a:spcPts val="0"/>
                        </a:spcBef>
                        <a:spcAft>
                          <a:spcPts val="0"/>
                        </a:spcAft>
                        <a:buNone/>
                      </a:pPr>
                      <a:r>
                        <a:rPr b="1" lang="en" sz="1200">
                          <a:solidFill>
                            <a:srgbClr val="043461"/>
                          </a:solidFill>
                          <a:latin typeface="Roboto"/>
                          <a:ea typeface="Roboto"/>
                          <a:cs typeface="Roboto"/>
                          <a:sym typeface="Roboto"/>
                        </a:rPr>
                        <a:t>Bonus</a:t>
                      </a:r>
                      <a:endParaRPr b="1"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Refactor your code into a reusable function that accepts an input image and returns a </a:t>
                      </a:r>
                      <a:br>
                        <a:rPr lang="en" sz="1200">
                          <a:solidFill>
                            <a:srgbClr val="043461"/>
                          </a:solidFill>
                          <a:latin typeface="Roboto"/>
                          <a:ea typeface="Roboto"/>
                          <a:cs typeface="Roboto"/>
                          <a:sym typeface="Roboto"/>
                        </a:rPr>
                      </a:br>
                      <a:r>
                        <a:rPr lang="en" sz="1200">
                          <a:solidFill>
                            <a:srgbClr val="043461"/>
                          </a:solidFill>
                          <a:latin typeface="Roboto"/>
                          <a:ea typeface="Roboto"/>
                          <a:cs typeface="Roboto"/>
                          <a:sym typeface="Roboto"/>
                        </a:rPr>
                        <a:t>preprocessed image.</a:t>
                      </a:r>
                      <a:endParaRPr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9700">
                <a:tc vMerge="1"/>
                <a:tc>
                  <a:txBody>
                    <a:bodyPr/>
                    <a:lstStyle/>
                    <a:p>
                      <a:pPr indent="0" lvl="0" marL="0" rtl="0" algn="l">
                        <a:lnSpc>
                          <a:spcPct val="115000"/>
                        </a:lnSpc>
                        <a:spcBef>
                          <a:spcPts val="0"/>
                        </a:spcBef>
                        <a:spcAft>
                          <a:spcPts val="0"/>
                        </a:spcAft>
                        <a:buNone/>
                      </a:pPr>
                      <a:r>
                        <a:rPr lang="en" sz="1200">
                          <a:solidFill>
                            <a:srgbClr val="043461"/>
                          </a:solidFill>
                          <a:latin typeface="Roboto"/>
                          <a:ea typeface="Roboto"/>
                          <a:cs typeface="Roboto"/>
                          <a:sym typeface="Roboto"/>
                        </a:rPr>
                        <a:t>Test the code by preprocessing the image of a kitten and printing the predicted labels.</a:t>
                      </a:r>
                      <a:endParaRPr sz="1200">
                        <a:solidFill>
                          <a:srgbClr val="043461"/>
                        </a:solidFill>
                        <a:latin typeface="Roboto"/>
                        <a:ea typeface="Roboto"/>
                        <a:cs typeface="Roboto"/>
                        <a:sym typeface="Roboto"/>
                      </a:endParaRPr>
                    </a:p>
                  </a:txBody>
                  <a:tcPr marT="182875" marB="18287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6" name="Google Shape;1486;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2" name="Google Shape;1492;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12"/>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90</a:t>
            </a:r>
            <a:r>
              <a:rPr lang="en"/>
              <a:t> Minutes</a:t>
            </a:r>
            <a:endParaRPr/>
          </a:p>
        </p:txBody>
      </p:sp>
      <p:sp>
        <p:nvSpPr>
          <p:cNvPr id="1503" name="Google Shape;1503;p112"/>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Project</a:t>
            </a:r>
            <a:r>
              <a:rPr lang="en"/>
              <a:t> Work</a:t>
            </a:r>
            <a:endParaRPr/>
          </a:p>
        </p:txBody>
      </p:sp>
      <p:sp>
        <p:nvSpPr>
          <p:cNvPr id="1504" name="Google Shape;1504;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5" name="Google Shape;1505;p112"/>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E4F0"/>
        </a:solidFill>
      </p:bgPr>
    </p:bg>
    <p:spTree>
      <p:nvGrpSpPr>
        <p:cNvPr id="1509" name="Shape 1509"/>
        <p:cNvGrpSpPr/>
        <p:nvPr/>
      </p:nvGrpSpPr>
      <p:grpSpPr>
        <a:xfrm>
          <a:off x="0" y="0"/>
          <a:ext cx="0" cy="0"/>
          <a:chOff x="0" y="0"/>
          <a:chExt cx="0" cy="0"/>
        </a:xfrm>
      </p:grpSpPr>
      <p:sp>
        <p:nvSpPr>
          <p:cNvPr id="1510" name="Google Shape;1510;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1" name="Google Shape;1511;p113"/>
          <p:cNvSpPr txBox="1"/>
          <p:nvPr/>
        </p:nvSpPr>
        <p:spPr>
          <a:xfrm>
            <a:off x="458250" y="933725"/>
            <a:ext cx="4118400" cy="285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Remember to closely monitor any AWS resources that you choose to use.</a:t>
            </a:r>
            <a:endParaRPr sz="2400">
              <a:latin typeface="Roboto"/>
              <a:ea typeface="Roboto"/>
              <a:cs typeface="Roboto"/>
              <a:sym typeface="Roboto"/>
            </a:endParaRPr>
          </a:p>
          <a:p>
            <a:pPr indent="0" lvl="0" marL="0" rtl="0" algn="l">
              <a:spcBef>
                <a:spcPts val="1600"/>
              </a:spcBef>
              <a:spcAft>
                <a:spcPts val="0"/>
              </a:spcAft>
              <a:buNone/>
            </a:pPr>
            <a:r>
              <a:rPr lang="en" sz="2200">
                <a:latin typeface="Roboto"/>
                <a:ea typeface="Roboto"/>
                <a:cs typeface="Roboto"/>
                <a:sym typeface="Roboto"/>
              </a:rPr>
              <a:t>It’s crucial that you clean up and stop, or shut down any AWS resources to avoid accruing additional costs.</a:t>
            </a:r>
            <a:endParaRPr sz="2200">
              <a:latin typeface="Roboto"/>
              <a:ea typeface="Roboto"/>
              <a:cs typeface="Roboto"/>
              <a:sym typeface="Roboto"/>
            </a:endParaRPr>
          </a:p>
        </p:txBody>
      </p:sp>
      <p:sp>
        <p:nvSpPr>
          <p:cNvPr id="1512" name="Google Shape;1512;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 Work: AWS</a:t>
            </a:r>
            <a:endParaRPr/>
          </a:p>
        </p:txBody>
      </p:sp>
      <p:pic>
        <p:nvPicPr>
          <p:cNvPr id="1513" name="Google Shape;1513;p113"/>
          <p:cNvPicPr preferRelativeResize="0"/>
          <p:nvPr/>
        </p:nvPicPr>
        <p:blipFill>
          <a:blip r:embed="rId3">
            <a:alphaModFix/>
          </a:blip>
          <a:stretch>
            <a:fillRect/>
          </a:stretch>
        </p:blipFill>
        <p:spPr>
          <a:xfrm>
            <a:off x="4450450" y="1139934"/>
            <a:ext cx="4118450" cy="2863650"/>
          </a:xfrm>
          <a:prstGeom prst="rect">
            <a:avLst/>
          </a:prstGeom>
          <a:noFill/>
          <a:ln>
            <a:noFill/>
          </a:ln>
          <a:effectLst>
            <a:outerShdw blurRad="57150" rotWithShape="0" algn="bl" dir="5400000" dist="19050">
              <a:srgbClr val="000000">
                <a:alpha val="50000"/>
              </a:srgbClr>
            </a:outerShdw>
          </a:effectLst>
        </p:spPr>
      </p:pic>
      <p:pic>
        <p:nvPicPr>
          <p:cNvPr id="1514" name="Google Shape;1514;p113"/>
          <p:cNvPicPr preferRelativeResize="0"/>
          <p:nvPr/>
        </p:nvPicPr>
        <p:blipFill rotWithShape="1">
          <a:blip r:embed="rId4">
            <a:alphaModFix/>
          </a:blip>
          <a:srcRect b="0" l="0" r="0" t="0"/>
          <a:stretch/>
        </p:blipFill>
        <p:spPr>
          <a:xfrm>
            <a:off x="458249" y="4003575"/>
            <a:ext cx="624875" cy="624875"/>
          </a:xfrm>
          <a:prstGeom prst="rect">
            <a:avLst/>
          </a:prstGeom>
          <a:noFill/>
          <a:ln>
            <a:noFill/>
          </a:ln>
        </p:spPr>
      </p:pic>
      <p:sp>
        <p:nvSpPr>
          <p:cNvPr id="1515" name="Google Shape;1515;p113"/>
          <p:cNvSpPr txBox="1"/>
          <p:nvPr/>
        </p:nvSpPr>
        <p:spPr>
          <a:xfrm>
            <a:off x="1178875" y="4133613"/>
            <a:ext cx="76827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500">
                <a:latin typeface="Roboto"/>
                <a:ea typeface="Roboto"/>
                <a:cs typeface="Roboto"/>
                <a:sym typeface="Roboto"/>
              </a:rPr>
              <a:t>Double-check your </a:t>
            </a:r>
            <a:r>
              <a:rPr b="1" lang="en" sz="1500" u="sng">
                <a:solidFill>
                  <a:schemeClr val="hlink"/>
                </a:solidFill>
                <a:latin typeface="Roboto"/>
                <a:ea typeface="Roboto"/>
                <a:cs typeface="Roboto"/>
                <a:sym typeface="Roboto"/>
                <a:hlinkClick r:id="rId5"/>
              </a:rPr>
              <a:t>billing costs</a:t>
            </a:r>
            <a:r>
              <a:rPr b="1" lang="en" sz="1500">
                <a:latin typeface="Roboto"/>
                <a:ea typeface="Roboto"/>
                <a:cs typeface="Roboto"/>
                <a:sym typeface="Roboto"/>
              </a:rPr>
              <a:t>.</a:t>
            </a:r>
            <a:endParaRPr b="1" sz="1500">
              <a:latin typeface="Roboto"/>
              <a:ea typeface="Roboto"/>
              <a:cs typeface="Roboto"/>
              <a:sym typeface="Roboto"/>
            </a:endParaRPr>
          </a:p>
        </p:txBody>
      </p:sp>
      <p:sp>
        <p:nvSpPr>
          <p:cNvPr id="1516" name="Google Shape;1516;p113"/>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pic>
        <p:nvPicPr>
          <p:cNvPr id="1521" name="Google Shape;1521;p114"/>
          <p:cNvPicPr preferRelativeResize="0"/>
          <p:nvPr/>
        </p:nvPicPr>
        <p:blipFill rotWithShape="1">
          <a:blip r:embed="rId3">
            <a:alphaModFix/>
          </a:blip>
          <a:srcRect b="0" l="0" r="0" t="0"/>
          <a:stretch/>
        </p:blipFill>
        <p:spPr>
          <a:xfrm>
            <a:off x="0" y="0"/>
            <a:ext cx="9144000" cy="5148471"/>
          </a:xfrm>
          <a:prstGeom prst="rect">
            <a:avLst/>
          </a:prstGeom>
          <a:noFill/>
          <a:ln>
            <a:noFill/>
          </a:ln>
        </p:spPr>
      </p:pic>
      <p:sp>
        <p:nvSpPr>
          <p:cNvPr id="1522" name="Google Shape;1522;p114"/>
          <p:cNvSpPr txBox="1"/>
          <p:nvPr>
            <p:ph type="title"/>
          </p:nvPr>
        </p:nvSpPr>
        <p:spPr>
          <a:xfrm>
            <a:off x="-24600" y="376650"/>
            <a:ext cx="9168600" cy="533700"/>
          </a:xfrm>
          <a:prstGeom prst="rect">
            <a:avLst/>
          </a:prstGeom>
          <a:noFill/>
          <a:ln>
            <a:noFill/>
          </a:ln>
        </p:spPr>
        <p:txBody>
          <a:bodyPr anchorCtr="0" anchor="ctr" bIns="34275" lIns="342900" spcFirstLastPara="1" rIns="137150" wrap="square" tIns="34275">
            <a:noAutofit/>
          </a:bodyPr>
          <a:lstStyle/>
          <a:p>
            <a:pPr indent="0" lvl="0" marL="0" rtl="0" algn="ctr">
              <a:lnSpc>
                <a:spcPct val="90000"/>
              </a:lnSpc>
              <a:spcBef>
                <a:spcPts val="0"/>
              </a:spcBef>
              <a:spcAft>
                <a:spcPts val="0"/>
              </a:spcAft>
              <a:buClr>
                <a:schemeClr val="dk1"/>
              </a:buClr>
              <a:buSzPts val="4500"/>
              <a:buFont typeface="Arial"/>
              <a:buNone/>
            </a:pPr>
            <a:r>
              <a:rPr lang="en" sz="4500">
                <a:latin typeface="Roboto"/>
                <a:ea typeface="Roboto"/>
                <a:cs typeface="Roboto"/>
                <a:sym typeface="Roboto"/>
              </a:rPr>
              <a:t>Time to divide into teams!</a:t>
            </a:r>
            <a:endParaRPr sz="1100">
              <a:latin typeface="Roboto"/>
              <a:ea typeface="Roboto"/>
              <a:cs typeface="Roboto"/>
              <a:sym typeface="Roboto"/>
            </a:endParaRPr>
          </a:p>
        </p:txBody>
      </p:sp>
      <p:sp>
        <p:nvSpPr>
          <p:cNvPr id="1523" name="Google Shape;1523;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524" name="Google Shape;1524;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0" name="Google Shape;1530;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 Objectives</a:t>
            </a:r>
            <a:endParaRPr/>
          </a:p>
        </p:txBody>
      </p:sp>
      <p:sp>
        <p:nvSpPr>
          <p:cNvPr id="1407" name="Google Shape;1407;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today’s class you will be able to: </a:t>
            </a:r>
            <a:endParaRPr/>
          </a:p>
        </p:txBody>
      </p:sp>
      <p:sp>
        <p:nvSpPr>
          <p:cNvPr id="1408" name="Google Shape;140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9" name="Google Shape;1409;p99"/>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Import a pretrained CNN model.</a:t>
            </a:r>
            <a:endParaRPr sz="1500">
              <a:solidFill>
                <a:srgbClr val="043461"/>
              </a:solidFill>
            </a:endParaRPr>
          </a:p>
        </p:txBody>
      </p:sp>
      <p:sp>
        <p:nvSpPr>
          <p:cNvPr id="1410" name="Google Shape;1410;p99"/>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Load an image from a file into a data array.</a:t>
            </a:r>
            <a:endParaRPr sz="1500">
              <a:solidFill>
                <a:srgbClr val="043461"/>
              </a:solidFill>
            </a:endParaRPr>
          </a:p>
        </p:txBody>
      </p:sp>
      <p:sp>
        <p:nvSpPr>
          <p:cNvPr id="1411" name="Google Shape;1411;p99"/>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Apply preprocessing to the input data.</a:t>
            </a:r>
            <a:endParaRPr sz="1500">
              <a:solidFill>
                <a:srgbClr val="043461"/>
              </a:solidFill>
            </a:endParaRPr>
          </a:p>
        </p:txBody>
      </p:sp>
      <p:sp>
        <p:nvSpPr>
          <p:cNvPr id="1412" name="Google Shape;1412;p99"/>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rgbClr val="043461"/>
                </a:solidFill>
              </a:rPr>
              <a:t>Use a pretrained model to make a prediction.</a:t>
            </a:r>
            <a:endParaRPr sz="1500">
              <a:solidFill>
                <a:srgbClr val="043461"/>
              </a:solidFill>
            </a:endParaRPr>
          </a:p>
        </p:txBody>
      </p:sp>
      <p:sp>
        <p:nvSpPr>
          <p:cNvPr id="1413" name="Google Shape;1413;p99"/>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0"/>
          <p:cNvSpPr txBox="1"/>
          <p:nvPr>
            <p:ph type="title"/>
          </p:nvPr>
        </p:nvSpPr>
        <p:spPr>
          <a:xfrm>
            <a:off x="1400" y="274875"/>
            <a:ext cx="8836800" cy="3265800"/>
          </a:xfrm>
          <a:prstGeom prst="rect">
            <a:avLst/>
          </a:prstGeom>
        </p:spPr>
        <p:txBody>
          <a:bodyPr anchorCtr="0" anchor="t" bIns="91425" lIns="256030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2500">
                <a:solidFill>
                  <a:schemeClr val="dk1"/>
                </a:solidFill>
              </a:rPr>
              <a:t>Activity: Explore CNN</a:t>
            </a:r>
            <a:endParaRPr sz="2500">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sz="1800">
                <a:solidFill>
                  <a:schemeClr val="dk1"/>
                </a:solidFill>
                <a:latin typeface="Roboto"/>
                <a:ea typeface="Roboto"/>
                <a:cs typeface="Roboto"/>
                <a:sym typeface="Roboto"/>
              </a:rPr>
              <a:t>In this activity, you will use pretrained models to build a high-level understanding of CNNs and your application.</a:t>
            </a:r>
            <a:endParaRPr/>
          </a:p>
        </p:txBody>
      </p:sp>
      <p:sp>
        <p:nvSpPr>
          <p:cNvPr id="1419" name="Google Shape;1419;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0" name="Google Shape;1420;p10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
        <p:nvSpPr>
          <p:cNvPr id="1421" name="Google Shape;142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0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Explore CNN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427" name="Google Shape;1427;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428" name="Google Shape;1428;p101"/>
          <p:cNvGraphicFramePr/>
          <p:nvPr/>
        </p:nvGraphicFramePr>
        <p:xfrm>
          <a:off x="354150" y="776900"/>
          <a:ext cx="3000000" cy="3000000"/>
        </p:xfrm>
        <a:graphic>
          <a:graphicData uri="http://schemas.openxmlformats.org/drawingml/2006/table">
            <a:tbl>
              <a:tblPr>
                <a:noFill/>
                <a:tableStyleId>{20C2968C-CE9F-4148-B9CA-23875B1F1B3F}</a:tableStyleId>
              </a:tblPr>
              <a:tblGrid>
                <a:gridCol w="1305725"/>
                <a:gridCol w="7181750"/>
              </a:tblGrid>
              <a:tr h="338300">
                <a:tc rowSpan="2">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rowSpan="2">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Work with a partner to answer the following questions:</a:t>
                      </a:r>
                      <a:endParaRPr>
                        <a:solidFill>
                          <a:srgbClr val="043461"/>
                        </a:solidFill>
                        <a:latin typeface="Roboto"/>
                        <a:ea typeface="Roboto"/>
                        <a:cs typeface="Roboto"/>
                        <a:sym typeface="Roboto"/>
                      </a:endParaRPr>
                    </a:p>
                    <a:p>
                      <a:pPr indent="-180340" lvl="0" marL="320040" rtl="0" algn="l">
                        <a:lnSpc>
                          <a:spcPct val="115000"/>
                        </a:lnSpc>
                        <a:spcBef>
                          <a:spcPts val="500"/>
                        </a:spcBef>
                        <a:spcAft>
                          <a:spcPts val="0"/>
                        </a:spcAft>
                        <a:buClr>
                          <a:srgbClr val="043461"/>
                        </a:buClr>
                        <a:buSzPts val="1400"/>
                        <a:buFont typeface="Roboto"/>
                        <a:buAutoNum type="arabicPeriod"/>
                      </a:pPr>
                      <a:r>
                        <a:rPr lang="en">
                          <a:solidFill>
                            <a:srgbClr val="043461"/>
                          </a:solidFill>
                          <a:latin typeface="Roboto"/>
                          <a:ea typeface="Roboto"/>
                          <a:cs typeface="Roboto"/>
                          <a:sym typeface="Roboto"/>
                        </a:rPr>
                        <a:t>What is a </a:t>
                      </a:r>
                      <a:r>
                        <a:rPr lang="en">
                          <a:solidFill>
                            <a:srgbClr val="043461"/>
                          </a:solidFill>
                          <a:latin typeface="Roboto"/>
                          <a:ea typeface="Roboto"/>
                          <a:cs typeface="Roboto"/>
                          <a:sym typeface="Roboto"/>
                        </a:rPr>
                        <a:t>convolutional neural network</a:t>
                      </a:r>
                      <a:r>
                        <a:rPr lang="en">
                          <a:solidFill>
                            <a:srgbClr val="043461"/>
                          </a:solidFill>
                          <a:latin typeface="Roboto"/>
                          <a:ea typeface="Roboto"/>
                          <a:cs typeface="Roboto"/>
                          <a:sym typeface="Roboto"/>
                        </a:rPr>
                        <a:t> (CNN)?</a:t>
                      </a:r>
                      <a:endParaRPr>
                        <a:solidFill>
                          <a:srgbClr val="043461"/>
                        </a:solidFill>
                        <a:latin typeface="Roboto"/>
                        <a:ea typeface="Roboto"/>
                        <a:cs typeface="Roboto"/>
                        <a:sym typeface="Roboto"/>
                      </a:endParaRPr>
                    </a:p>
                    <a:p>
                      <a:pPr indent="-180340" lvl="0" marL="320040" rtl="0" algn="l">
                        <a:lnSpc>
                          <a:spcPct val="115000"/>
                        </a:lnSpc>
                        <a:spcBef>
                          <a:spcPts val="0"/>
                        </a:spcBef>
                        <a:spcAft>
                          <a:spcPts val="0"/>
                        </a:spcAft>
                        <a:buClr>
                          <a:srgbClr val="043461"/>
                        </a:buClr>
                        <a:buSzPts val="1400"/>
                        <a:buFont typeface="Roboto"/>
                        <a:buAutoNum type="arabicPeriod"/>
                      </a:pPr>
                      <a:r>
                        <a:rPr lang="en">
                          <a:solidFill>
                            <a:srgbClr val="043461"/>
                          </a:solidFill>
                          <a:latin typeface="Roboto"/>
                          <a:ea typeface="Roboto"/>
                          <a:cs typeface="Roboto"/>
                          <a:sym typeface="Roboto"/>
                        </a:rPr>
                        <a:t>What is a CNN typically used for?</a:t>
                      </a:r>
                      <a:endParaRPr>
                        <a:solidFill>
                          <a:srgbClr val="043461"/>
                        </a:solidFill>
                        <a:latin typeface="Roboto"/>
                        <a:ea typeface="Roboto"/>
                        <a:cs typeface="Roboto"/>
                        <a:sym typeface="Roboto"/>
                      </a:endParaRPr>
                    </a:p>
                    <a:p>
                      <a:pPr indent="-180340" lvl="0" marL="320040" rtl="0" algn="l">
                        <a:lnSpc>
                          <a:spcPct val="115000"/>
                        </a:lnSpc>
                        <a:spcBef>
                          <a:spcPts val="0"/>
                        </a:spcBef>
                        <a:spcAft>
                          <a:spcPts val="0"/>
                        </a:spcAft>
                        <a:buClr>
                          <a:srgbClr val="043461"/>
                        </a:buClr>
                        <a:buSzPts val="1400"/>
                        <a:buFont typeface="Roboto"/>
                        <a:buAutoNum type="arabicPeriod"/>
                      </a:pPr>
                      <a:r>
                        <a:rPr lang="en">
                          <a:solidFill>
                            <a:srgbClr val="043461"/>
                          </a:solidFill>
                          <a:latin typeface="Roboto"/>
                          <a:ea typeface="Roboto"/>
                          <a:cs typeface="Roboto"/>
                          <a:sym typeface="Roboto"/>
                        </a:rPr>
                        <a:t>What is the difference between a CNN and a deep neural network?</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442675">
                <a:tc vMerge="1"/>
                <a:tc vMerge="1"/>
              </a:tr>
            </a:tbl>
          </a:graphicData>
        </a:graphic>
      </p:graphicFrame>
      <p:sp>
        <p:nvSpPr>
          <p:cNvPr id="1429" name="Google Shape;1429;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30" name="Google Shape;1430;p101"/>
          <p:cNvPicPr preferRelativeResize="0"/>
          <p:nvPr/>
        </p:nvPicPr>
        <p:blipFill>
          <a:blip r:embed="rId3">
            <a:alphaModFix/>
          </a:blip>
          <a:stretch>
            <a:fillRect/>
          </a:stretch>
        </p:blipFill>
        <p:spPr>
          <a:xfrm>
            <a:off x="9510775" y="3143125"/>
            <a:ext cx="7607925" cy="181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6" name="Google Shape;1436;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5F9"/>
        </a:solidFill>
      </p:bgPr>
    </p:bg>
    <p:spTree>
      <p:nvGrpSpPr>
        <p:cNvPr id="1440" name="Shape 1440"/>
        <p:cNvGrpSpPr/>
        <p:nvPr/>
      </p:nvGrpSpPr>
      <p:grpSpPr>
        <a:xfrm>
          <a:off x="0" y="0"/>
          <a:ext cx="0" cy="0"/>
          <a:chOff x="0" y="0"/>
          <a:chExt cx="0" cy="0"/>
        </a:xfrm>
      </p:grpSpPr>
      <p:sp>
        <p:nvSpPr>
          <p:cNvPr id="1441" name="Google Shape;1441;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2" name="Google Shape;1442;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https://ujjwalkarn.me</a:t>
            </a:r>
            <a:endParaRPr/>
          </a:p>
        </p:txBody>
      </p:sp>
      <p:sp>
        <p:nvSpPr>
          <p:cNvPr id="1443" name="Google Shape;1443;p10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Explore CNN</a:t>
            </a:r>
            <a:endParaRPr/>
          </a:p>
        </p:txBody>
      </p:sp>
      <p:sp>
        <p:nvSpPr>
          <p:cNvPr id="1444" name="Google Shape;1444;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lang="en" u="sng">
                <a:solidFill>
                  <a:schemeClr val="hlink"/>
                </a:solidFill>
                <a:hlinkClick r:id="rId4"/>
              </a:rPr>
              <a:t>Data Science Blog</a:t>
            </a:r>
            <a:r>
              <a:rPr lang="en"/>
              <a:t> has a nice high-level explanation of CNNs.</a:t>
            </a:r>
            <a:endParaRPr/>
          </a:p>
        </p:txBody>
      </p:sp>
      <p:pic>
        <p:nvPicPr>
          <p:cNvPr id="1445" name="Google Shape;1445;p103"/>
          <p:cNvPicPr preferRelativeResize="0"/>
          <p:nvPr/>
        </p:nvPicPr>
        <p:blipFill>
          <a:blip r:embed="rId5">
            <a:alphaModFix/>
          </a:blip>
          <a:stretch>
            <a:fillRect/>
          </a:stretch>
        </p:blipFill>
        <p:spPr>
          <a:xfrm>
            <a:off x="1912025" y="1234325"/>
            <a:ext cx="5319951" cy="3526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1" name="Google Shape;1451;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7" name="Google Shape;1457;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8" name="Google Shape;1458;p10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Pretrained Models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4" name="Google Shape;1464;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